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72" r:id="rId4"/>
    <p:sldId id="273" r:id="rId5"/>
    <p:sldId id="274" r:id="rId6"/>
    <p:sldId id="281" r:id="rId7"/>
    <p:sldId id="279" r:id="rId8"/>
    <p:sldId id="28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876"/>
    <a:srgbClr val="C6C5FB"/>
    <a:srgbClr val="9BADCD"/>
    <a:srgbClr val="E9EDF4"/>
    <a:srgbClr val="FDFDFD"/>
    <a:srgbClr val="FFFFFF"/>
    <a:srgbClr val="F9F9F9"/>
    <a:srgbClr val="97A7D9"/>
    <a:srgbClr val="39519A"/>
    <a:srgbClr val="87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261C1-EC60-4C88-ADA3-DCBCC9A571D4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504E-7B6C-4152-8070-9B96EB409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8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9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0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6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6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BA94A-6253-45B9-BD7B-6DC43FDB6F81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0896-1EAB-41D6-8930-6B8603D70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2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90800" y="203814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1" name="Oval 20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7" name="Picture 3" descr="D:\C\Atun\Comparison-between-Microprocessor-and-Microcontro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61712"/>
            <a:ext cx="9144000" cy="22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10474" y="266896"/>
            <a:ext cx="2057400" cy="2468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4800600"/>
            <a:ext cx="75685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TIMING CLOSURE IN SYSTEM-ON-CHIP ERA</a:t>
            </a:r>
          </a:p>
          <a:p>
            <a:pPr algn="r"/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 Appleton, CEO</a:t>
            </a:r>
          </a:p>
          <a:p>
            <a:pPr algn="r"/>
            <a:endParaRPr lang="en-US" sz="3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7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CONFIDENTIAL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FINAL_AUSDIA_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883" y="1343444"/>
            <a:ext cx="1256582" cy="11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Challenges in SDC Creation &amp; Verification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pic>
        <p:nvPicPr>
          <p:cNvPr id="20" name="Content Placeholder 19" descr="bogged-down-475x3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981200"/>
            <a:ext cx="3100388" cy="2291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19400" y="1295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can get a bit messy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2860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“IP”/block level timing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Making sure design is fully constrained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Finding balance between timing exceptions and risk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Verification of timing environment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22860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“SoC/Chip level” timing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integrating IP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Ensuring Hierarchical Consistency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Debugging Macro-Scale problems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Size &amp; Complexity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 level timing closure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pic>
        <p:nvPicPr>
          <p:cNvPr id="20" name="Content Placeholder 19" descr="balancing-act-elephan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2514600"/>
            <a:ext cx="2850229" cy="2133600"/>
          </a:xfrm>
        </p:spPr>
      </p:pic>
      <p:sp>
        <p:nvSpPr>
          <p:cNvPr id="21" name="TextBox 20"/>
          <p:cNvSpPr txBox="1"/>
          <p:nvPr/>
        </p:nvSpPr>
        <p:spPr>
          <a:xfrm>
            <a:off x="2743200" y="1676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It’s a balancing act!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209798"/>
            <a:ext cx="2667000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“Minimal SDC”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constrain all functional paths for correctness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over all modes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don’t use any exceptions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case analysis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minimal clock definitions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conservative clock groups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0" y="2133600"/>
            <a:ext cx="2819400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“Relaxed SDC”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static path/mode exceptions added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SDC per design mode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structural/formal MCPs and False Paths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Clock/Data exceptions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clocks to break up timing domains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Balancing Act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pic>
        <p:nvPicPr>
          <p:cNvPr id="20" name="Picture 19" descr="blog_dealwithdevil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38400"/>
            <a:ext cx="2895600" cy="1167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2538889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Low-Risk</a:t>
            </a:r>
          </a:p>
          <a:p>
            <a:r>
              <a:rPr lang="en-US" b="1" i="1" dirty="0" smtClean="0"/>
              <a:t>Hardest Timing, More Power &amp; Area</a:t>
            </a:r>
            <a:endParaRPr lang="en-US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2462689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Higher Risk</a:t>
            </a:r>
          </a:p>
          <a:p>
            <a:r>
              <a:rPr lang="en-US" b="1" i="1" dirty="0" smtClean="0"/>
              <a:t>Easiest Timing, Less Power &amp; Area</a:t>
            </a:r>
            <a:endParaRPr lang="en-US" b="1" i="1" dirty="0"/>
          </a:p>
        </p:txBody>
      </p:sp>
      <p:sp>
        <p:nvSpPr>
          <p:cNvPr id="25" name="Down Arrow 24"/>
          <p:cNvSpPr/>
          <p:nvPr/>
        </p:nvSpPr>
        <p:spPr>
          <a:xfrm>
            <a:off x="4114800" y="3733800"/>
            <a:ext cx="7620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4648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Find set of timing relaxations that help meet timing goals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Ignore all other “available” relaxations that don’t help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Allow for reuse of results from previous uses of 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Verification Problem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124200" y="1295400"/>
            <a:ext cx="5562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“Timing domain” Verification</a:t>
            </a:r>
          </a:p>
          <a:p>
            <a:pPr lvl="1"/>
            <a:r>
              <a:rPr lang="en-US" sz="2400" dirty="0" smtClean="0"/>
              <a:t>Debugging clocks, case, modes, conflicts</a:t>
            </a:r>
          </a:p>
          <a:p>
            <a:pPr lvl="1"/>
            <a:r>
              <a:rPr lang="en-US" sz="2400" dirty="0" smtClean="0"/>
              <a:t>Ensure STA treatment is correct</a:t>
            </a:r>
          </a:p>
          <a:p>
            <a:pPr lvl="1"/>
            <a:r>
              <a:rPr lang="en-US" sz="2400" dirty="0" smtClean="0"/>
              <a:t>Automating manual debug previously done with STA</a:t>
            </a:r>
          </a:p>
          <a:p>
            <a:r>
              <a:rPr lang="en-US" dirty="0" smtClean="0"/>
              <a:t>Functional Verification</a:t>
            </a:r>
          </a:p>
          <a:p>
            <a:pPr lvl="1"/>
            <a:r>
              <a:rPr lang="en-US" sz="2400" dirty="0" smtClean="0"/>
              <a:t>For exceptions, functional coverage is needed</a:t>
            </a:r>
          </a:p>
          <a:p>
            <a:pPr lvl="1"/>
            <a:r>
              <a:rPr lang="en-US" sz="2400" dirty="0" smtClean="0"/>
              <a:t>Simulation OR formal (or both)</a:t>
            </a:r>
          </a:p>
          <a:p>
            <a:pPr lvl="1"/>
            <a:r>
              <a:rPr lang="en-US" sz="2400" dirty="0" smtClean="0"/>
              <a:t>Critical problem in signoff of timing environment</a:t>
            </a:r>
            <a:endParaRPr lang="en-US" sz="2400" dirty="0"/>
          </a:p>
        </p:txBody>
      </p:sp>
      <p:pic>
        <p:nvPicPr>
          <p:cNvPr id="20" name="Picture 19" descr="verifi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24727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 Integration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429000" y="2438400"/>
            <a:ext cx="5257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Size/Scale</a:t>
            </a:r>
          </a:p>
          <a:p>
            <a:pPr lvl="1"/>
            <a:r>
              <a:rPr lang="en-US" dirty="0" smtClean="0"/>
              <a:t>20-700M instances</a:t>
            </a:r>
          </a:p>
          <a:p>
            <a:pPr lvl="1"/>
            <a:r>
              <a:rPr lang="en-US" dirty="0" smtClean="0"/>
              <a:t>200-3000 clocks</a:t>
            </a:r>
          </a:p>
          <a:p>
            <a:pPr lvl="1"/>
            <a:r>
              <a:rPr lang="en-US" dirty="0" smtClean="0"/>
              <a:t>20-250 IP blocks</a:t>
            </a:r>
          </a:p>
          <a:p>
            <a:pPr lvl="1"/>
            <a:r>
              <a:rPr lang="en-US" dirty="0" smtClean="0"/>
              <a:t>20-200k timing exceptions</a:t>
            </a:r>
          </a:p>
          <a:p>
            <a:pPr lvl="1"/>
            <a:r>
              <a:rPr lang="en-US" dirty="0" smtClean="0"/>
              <a:t>2 or 3 levels of hierarchy</a:t>
            </a:r>
          </a:p>
          <a:p>
            <a:pPr lvl="1"/>
            <a:r>
              <a:rPr lang="en-US" dirty="0" smtClean="0"/>
              <a:t>10000s of lines of scripting</a:t>
            </a:r>
          </a:p>
          <a:p>
            <a:pPr lvl="1"/>
            <a:r>
              <a:rPr lang="en-US" dirty="0" smtClean="0"/>
              <a:t>Usually GL netlist</a:t>
            </a:r>
          </a:p>
          <a:p>
            <a:pPr lvl="1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1524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Level of Complexity and Scale</a:t>
            </a:r>
            <a:endParaRPr lang="en-US" sz="2800" dirty="0"/>
          </a:p>
        </p:txBody>
      </p:sp>
      <p:pic>
        <p:nvPicPr>
          <p:cNvPr id="21" name="Picture 20" descr="cutcaster-100524586-Man-Looking-at-Skyscraper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057400"/>
            <a:ext cx="354606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 Integration Challenges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Leverage IP timing SDCs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 sure SoC is consistent with IPs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 toplevel constraints, make sure consistent with IPs</a:t>
            </a:r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SoC/IP Consistency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Critical for Hierarchical Flows</a:t>
            </a:r>
          </a:p>
          <a:p>
            <a:endParaRPr lang="en-US" sz="2800" dirty="0" smtClean="0"/>
          </a:p>
          <a:p>
            <a:r>
              <a:rPr lang="en-US" sz="2800" dirty="0" smtClean="0"/>
              <a:t>Heavy use of ETMs for TAT at toplevel make this more critical</a:t>
            </a:r>
          </a:p>
          <a:p>
            <a:endParaRPr lang="en-US" sz="2800" dirty="0" smtClean="0"/>
          </a:p>
          <a:p>
            <a:r>
              <a:rPr lang="en-US" sz="2800" dirty="0" smtClean="0"/>
              <a:t>Multiple causes of silicon failure</a:t>
            </a:r>
          </a:p>
        </p:txBody>
      </p:sp>
      <p:pic>
        <p:nvPicPr>
          <p:cNvPr id="20" name="Picture 19" descr="SOCblock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800100" cy="393700"/>
          </a:xfrm>
          <a:prstGeom prst="rect">
            <a:avLst/>
          </a:prstGeom>
        </p:spPr>
      </p:pic>
      <p:pic>
        <p:nvPicPr>
          <p:cNvPr id="21" name="Picture 20" descr="SOChighligh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76600"/>
            <a:ext cx="2794000" cy="30099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381000" y="3048000"/>
            <a:ext cx="3200400" cy="457200"/>
          </a:xfrm>
          <a:prstGeom prst="rightArrow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1905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Clocks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Case Analysis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Exceptions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Boundary Budget</a:t>
            </a:r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www.imgbase.info/images/safe-wallpapers/miscellaneous/computer/28858_computer_microchi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2323477" y="186135"/>
            <a:ext cx="6334809" cy="6467919"/>
            <a:chOff x="1784231" y="1443343"/>
            <a:chExt cx="4728284" cy="4955585"/>
          </a:xfrm>
          <a:solidFill>
            <a:srgbClr val="F9F9F9"/>
          </a:solidFill>
        </p:grpSpPr>
        <p:sp>
          <p:nvSpPr>
            <p:cNvPr id="23" name="Oval 22"/>
            <p:cNvSpPr/>
            <p:nvPr/>
          </p:nvSpPr>
          <p:spPr>
            <a:xfrm>
              <a:off x="6238195" y="3383280"/>
              <a:ext cx="274320" cy="2743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095427" y="2845278"/>
              <a:ext cx="320040" cy="32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208917" y="1797170"/>
              <a:ext cx="411480" cy="41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145786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250060" y="4994696"/>
              <a:ext cx="594360" cy="5943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395930" y="5758848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9548" y="5673304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84231" y="3834798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997166" y="2667000"/>
              <a:ext cx="548640" cy="548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0" y="1900543"/>
              <a:ext cx="502920" cy="5029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81400" y="1443343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72797" y="2319068"/>
              <a:ext cx="365760" cy="36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38" y="533400"/>
            <a:ext cx="9144000" cy="609600"/>
          </a:xfrm>
          <a:prstGeom prst="rect">
            <a:avLst/>
          </a:prstGeom>
          <a:solidFill>
            <a:srgbClr val="0A0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  <a:endParaRPr lang="en-US" sz="28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370" y="-68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_AUSDIA_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7" y="203814"/>
            <a:ext cx="633637" cy="55715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Closing the gap between timing and functional verification</a:t>
            </a:r>
          </a:p>
          <a:p>
            <a:pPr lvl="1"/>
            <a:r>
              <a:rPr lang="en-US" sz="2400" dirty="0" smtClean="0"/>
              <a:t>Big need to make sure the timing specification is functionally verified</a:t>
            </a:r>
          </a:p>
          <a:p>
            <a:pPr lvl="1"/>
            <a:r>
              <a:rPr lang="en-US" sz="2400" dirty="0" smtClean="0"/>
              <a:t>SDCs are just like any other manually-created input</a:t>
            </a:r>
          </a:p>
          <a:p>
            <a:pPr lvl="1"/>
            <a:r>
              <a:rPr lang="en-US" sz="2400" dirty="0" smtClean="0"/>
              <a:t>Finding optimal exceptions to aid in timing closure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SoC integration and analysis</a:t>
            </a:r>
          </a:p>
          <a:p>
            <a:pPr lvl="1"/>
            <a:r>
              <a:rPr lang="en-US" sz="2400" dirty="0" smtClean="0"/>
              <a:t>Bigger, more complex SoCs</a:t>
            </a:r>
          </a:p>
          <a:p>
            <a:pPr lvl="1"/>
            <a:r>
              <a:rPr lang="en-US" sz="2400" dirty="0" smtClean="0"/>
              <a:t>Big need for hierarchical analysis and consistency tools, that can aid with promotion &amp; demotion of SDCs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38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396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Advanced Visual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 Timing Ausdia</dc:title>
  <dc:subject>Soc Timing</dc:subject>
  <dc:creator>Sam Appleton</dc:creator>
  <cp:lastModifiedBy>ADMINIBM</cp:lastModifiedBy>
  <cp:revision>53</cp:revision>
  <dcterms:created xsi:type="dcterms:W3CDTF">2014-12-05T20:00:35Z</dcterms:created>
  <dcterms:modified xsi:type="dcterms:W3CDTF">2015-03-22T13:13:34Z</dcterms:modified>
</cp:coreProperties>
</file>