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3"/>
  </p:notesMasterIdLst>
  <p:handoutMasterIdLst>
    <p:handoutMasterId r:id="rId4"/>
  </p:handoutMasterIdLst>
  <p:sldIdLst>
    <p:sldId id="526" r:id="rId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CC"/>
    <a:srgbClr val="CCFFFF"/>
    <a:srgbClr val="99FF99"/>
    <a:srgbClr val="99CC00"/>
    <a:srgbClr val="E77817"/>
    <a:srgbClr val="CCECFF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2671" autoAdjust="0"/>
    <p:restoredTop sz="99877" autoAdjust="0"/>
  </p:normalViewPr>
  <p:slideViewPr>
    <p:cSldViewPr snapToGrid="0">
      <p:cViewPr varScale="1">
        <p:scale>
          <a:sx n="104" d="100"/>
          <a:sy n="104" d="100"/>
        </p:scale>
        <p:origin x="114" y="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C2C0D10-9942-420E-9B9D-B1381AB633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31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92FE9DE9-7EDC-4C84-9261-16E142C5D5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4116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63" y="996950"/>
            <a:ext cx="847248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404813"/>
            <a:ext cx="7772400" cy="146208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8/7/01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FishTail Design Automation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0EDEEB5-989E-4DC5-BC91-24864347A2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3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ADE0D-4251-4468-BBF1-7E49D8C230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1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14313"/>
            <a:ext cx="2157413" cy="58880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6388" y="214313"/>
            <a:ext cx="6323012" cy="58880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9E76C9-6141-489F-9037-165CA47DE3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68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025" y="214313"/>
            <a:ext cx="8485188" cy="866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6388" y="1262063"/>
            <a:ext cx="4238625" cy="4840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7413" y="1262063"/>
            <a:ext cx="4238625" cy="4840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DAA24A-675E-43AA-B1F1-BC2A898125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135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4025" y="214313"/>
            <a:ext cx="8485188" cy="866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6388" y="1262063"/>
            <a:ext cx="4238625" cy="2343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97413" y="1262063"/>
            <a:ext cx="4238625" cy="2343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6388" y="3757613"/>
            <a:ext cx="4238625" cy="23447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7413" y="3757613"/>
            <a:ext cx="4238625" cy="23447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89351F-0991-4F88-8FDA-E27C831812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53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ABA974-3EC2-4579-9600-3EC3EF5A25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558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4DCC6-A52A-40DA-93FC-412AA82975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19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6388" y="1262063"/>
            <a:ext cx="4238625" cy="4840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7413" y="1262063"/>
            <a:ext cx="4238625" cy="4840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B6CCD1-0707-4F54-9550-3498B291D3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793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09B379-3FEA-4ACB-B6E4-5828B3B80B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4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DC1917-8C52-4986-9443-462AC4F168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06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927827-6696-41A4-9277-BB7448F929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2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8044AA-4397-4BCF-BE4B-346C42F6DC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08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A6E8F3-7623-44D2-ACF2-0D442AFE42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326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kgd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5" y="6148388"/>
            <a:ext cx="12114213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line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949325"/>
            <a:ext cx="847248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4025" y="214313"/>
            <a:ext cx="8485188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6388" y="1262063"/>
            <a:ext cx="8629650" cy="48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60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272213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C9AB258-4617-45BE-8F2B-635C5098262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77817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627D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77817"/>
        </a:buClr>
        <a:buSzPct val="50000"/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627D"/>
        </a:buClr>
        <a:buSzPct val="55000"/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77817"/>
        </a:buClr>
        <a:buSzPct val="50000"/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E77817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E77817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E77817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E77817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mean when a tool claims to have verified your constraints?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Measuring QoR from constraint generation/constraint management tools is easy</a:t>
            </a:r>
          </a:p>
          <a:p>
            <a:pPr lvl="1"/>
            <a:r>
              <a:rPr lang="en-US" dirty="0" smtClean="0"/>
              <a:t>Do the generated constraints fully constrain my design</a:t>
            </a:r>
          </a:p>
          <a:p>
            <a:pPr lvl="1"/>
            <a:r>
              <a:rPr lang="en-US" dirty="0" smtClean="0"/>
              <a:t>Do the generated timing exceptions improve QoR</a:t>
            </a:r>
          </a:p>
          <a:p>
            <a:pPr lvl="1"/>
            <a:r>
              <a:rPr lang="en-US" dirty="0" smtClean="0"/>
              <a:t>Do the merged constraints match my signoff constraints</a:t>
            </a:r>
          </a:p>
          <a:p>
            <a:pPr lvl="1"/>
            <a:r>
              <a:rPr lang="en-US" dirty="0" smtClean="0"/>
              <a:t>Do the promoted constraints match block-level constraints</a:t>
            </a:r>
          </a:p>
          <a:p>
            <a:r>
              <a:rPr lang="en-US" dirty="0" smtClean="0"/>
              <a:t>Measuring QoR of constraint verification is not as simple</a:t>
            </a:r>
          </a:p>
          <a:p>
            <a:pPr lvl="1"/>
            <a:r>
              <a:rPr lang="en-US" dirty="0" smtClean="0"/>
              <a:t>What exactly does each tool verify</a:t>
            </a:r>
          </a:p>
          <a:p>
            <a:pPr lvl="1"/>
            <a:r>
              <a:rPr lang="en-US" dirty="0" smtClean="0"/>
              <a:t>If the tool reports a problem does that mean something needs to change in the design or constraints</a:t>
            </a:r>
          </a:p>
          <a:p>
            <a:pPr lvl="1"/>
            <a:r>
              <a:rPr lang="en-US" dirty="0" smtClean="0"/>
              <a:t>If there are no verification issues flagged does that mean silicon-risk from bad constraints is eliminated</a:t>
            </a:r>
          </a:p>
        </p:txBody>
      </p:sp>
    </p:spTree>
    <p:extLst>
      <p:ext uri="{BB962C8B-B14F-4D97-AF65-F5344CB8AC3E}">
        <p14:creationId xmlns:p14="http://schemas.microsoft.com/office/powerpoint/2010/main" val="123532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Blends">
  <a:themeElements>
    <a:clrScheme name="1_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55024</TotalTime>
  <Words>102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Tahoma</vt:lpstr>
      <vt:lpstr>Times New Roman</vt:lpstr>
      <vt:lpstr>Wingdings</vt:lpstr>
      <vt:lpstr>1_Blends</vt:lpstr>
      <vt:lpstr>What does it mean when a tool claims to have verified your constraints?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Ajay J. Daga</dc:creator>
  <cp:lastModifiedBy>ADMINIBM</cp:lastModifiedBy>
  <cp:revision>390</cp:revision>
  <dcterms:created xsi:type="dcterms:W3CDTF">2001-06-10T16:19:21Z</dcterms:created>
  <dcterms:modified xsi:type="dcterms:W3CDTF">2015-03-22T13:15:34Z</dcterms:modified>
</cp:coreProperties>
</file>