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 id="2147483699" r:id="rId5"/>
    <p:sldMasterId id="2147483713" r:id="rId6"/>
  </p:sldMasterIdLst>
  <p:sldIdLst>
    <p:sldId id="256" r:id="rId7"/>
    <p:sldId id="257" r:id="rId8"/>
    <p:sldId id="258" r:id="rId9"/>
    <p:sldId id="259" r:id="rId10"/>
    <p:sldId id="260" r:id="rId11"/>
    <p:sldId id="261" r:id="rId12"/>
    <p:sldId id="265" r:id="rId13"/>
    <p:sldId id="264"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48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hyperlink" Target="http://www.altera.com/"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33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36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46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45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01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535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04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583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8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33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79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pPr eaLnBrk="0" fontAlgn="base" hangingPunct="0">
              <a:spcBef>
                <a:spcPct val="0"/>
              </a:spcBef>
              <a:spcAft>
                <a:spcPct val="0"/>
              </a:spcAft>
              <a:defRPr/>
            </a:pPr>
            <a:endParaRPr lang="en-US" sz="900" b="1">
              <a:solidFill>
                <a:prstClr val="white"/>
              </a:solidFill>
              <a:cs typeface="Arial" charset="0"/>
            </a:endParaRPr>
          </a:p>
        </p:txBody>
      </p:sp>
      <p:pic>
        <p:nvPicPr>
          <p:cNvPr id="5"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Tree>
    <p:extLst>
      <p:ext uri="{BB962C8B-B14F-4D97-AF65-F5344CB8AC3E}">
        <p14:creationId xmlns:p14="http://schemas.microsoft.com/office/powerpoint/2010/main" val="3227231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9C0AF30A-5EEB-4AE0-8FA3-DB73873404A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9211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descr="Untitled-4.png"/>
          <p:cNvPicPr>
            <a:picLocks noChangeAspect="1"/>
          </p:cNvPicPr>
          <p:nvPr/>
        </p:nvPicPr>
        <p:blipFill>
          <a:blip r:embed="rId3"/>
          <a:srcRect/>
          <a:stretch>
            <a:fillRect/>
          </a:stretch>
        </p:blipFill>
        <p:spPr bwMode="auto">
          <a:xfrm>
            <a:off x="7388225" y="6276975"/>
            <a:ext cx="1384300" cy="295275"/>
          </a:xfrm>
          <a:prstGeom prst="rect">
            <a:avLst/>
          </a:prstGeom>
          <a:noFill/>
          <a:ln w="9525">
            <a:noFill/>
            <a:miter lim="800000"/>
            <a:headEnd/>
            <a:tailEnd/>
          </a:ln>
        </p:spPr>
      </p:pic>
      <p:sp>
        <p:nvSpPr>
          <p:cNvPr id="4" name="Rectangle 12"/>
          <p:cNvSpPr>
            <a:spLocks noChangeArrowheads="1"/>
          </p:cNvSpPr>
          <p:nvPr userDrawn="1"/>
        </p:nvSpPr>
        <p:spPr bwMode="auto">
          <a:xfrm>
            <a:off x="295275" y="6332538"/>
            <a:ext cx="4248150" cy="381000"/>
          </a:xfrm>
          <a:prstGeom prst="rect">
            <a:avLst/>
          </a:prstGeom>
          <a:noFill/>
          <a:ln w="9525">
            <a:noFill/>
            <a:miter lim="800000"/>
            <a:headEnd/>
            <a:tailEnd/>
          </a:ln>
          <a:effectLst/>
        </p:spPr>
        <p:txBody>
          <a:bodyPr/>
          <a:lstStyle/>
          <a:p>
            <a:pPr eaLnBrk="0" fontAlgn="base" hangingPunct="0">
              <a:spcBef>
                <a:spcPct val="0"/>
              </a:spcBef>
              <a:spcAft>
                <a:spcPct val="0"/>
              </a:spcAft>
              <a:defRPr/>
            </a:pPr>
            <a:r>
              <a:rPr lang="en-US" sz="900" dirty="0">
                <a:solidFill>
                  <a:prstClr val="white"/>
                </a:solidFill>
                <a:cs typeface="Arial" charset="0"/>
              </a:rPr>
              <a:t>© 2012 Altera Corporation—</a:t>
            </a:r>
            <a:r>
              <a:rPr lang="en-US" sz="900" b="1" dirty="0">
                <a:solidFill>
                  <a:prstClr val="white"/>
                </a:solidFill>
                <a:cs typeface="Arial" charset="0"/>
              </a:rPr>
              <a:t>Confidential </a:t>
            </a:r>
          </a:p>
        </p:txBody>
      </p:sp>
      <p:sp>
        <p:nvSpPr>
          <p:cNvPr id="5" name="Rectangle 11"/>
          <p:cNvSpPr>
            <a:spLocks noChangeArrowheads="1"/>
          </p:cNvSpPr>
          <p:nvPr userDrawn="1"/>
        </p:nvSpPr>
        <p:spPr bwMode="auto">
          <a:xfrm>
            <a:off x="295275" y="6519863"/>
            <a:ext cx="6734175" cy="276225"/>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600" dirty="0">
                <a:solidFill>
                  <a:prstClr val="white"/>
                </a:solidFill>
                <a:cs typeface="Arial" charset="0"/>
              </a:rPr>
              <a:t>ALTERA, ARRIA, CYCLONE, HARDCOPY, MAX, MEGACORE, NIOS, QUARTUS and STRATIX words and logos are trademarks of Altera Corporation and registered in the U.S. Patent and Trademark Office and in other countries. All other words and logos identified as trademarks or service marks are the property of their respective holders as described at </a:t>
            </a:r>
            <a:r>
              <a:rPr lang="en-US" sz="600" dirty="0">
                <a:solidFill>
                  <a:prstClr val="white"/>
                </a:solidFill>
                <a:cs typeface="Arial" charset="0"/>
                <a:hlinkClick r:id="rId4"/>
              </a:rPr>
              <a:t>www.altera.com/legal</a:t>
            </a:r>
            <a:r>
              <a:rPr lang="en-US" sz="600" dirty="0">
                <a:solidFill>
                  <a:prstClr val="white"/>
                </a:solidFill>
                <a:cs typeface="Arial" charset="0"/>
              </a:rPr>
              <a:t>.</a:t>
            </a:r>
          </a:p>
        </p:txBody>
      </p:sp>
      <p:sp>
        <p:nvSpPr>
          <p:cNvPr id="6" name="Rectangle 7"/>
          <p:cNvSpPr>
            <a:spLocks noGrp="1" noChangeArrowheads="1"/>
          </p:cNvSpPr>
          <p:nvPr userDrawn="1"/>
        </p:nvSpPr>
        <p:spPr bwMode="auto">
          <a:xfrm>
            <a:off x="541338" y="1749425"/>
            <a:ext cx="7772400" cy="1470025"/>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pPr>
              <a:defRPr/>
            </a:pPr>
            <a:r>
              <a:rPr lang="en-US" dirty="0" smtClean="0"/>
              <a:t>Thank You</a:t>
            </a:r>
            <a:endParaRPr lang="en-US" dirty="0"/>
          </a:p>
        </p:txBody>
      </p:sp>
      <p:sp>
        <p:nvSpPr>
          <p:cNvPr id="99331" name="Rectangle 3"/>
          <p:cNvSpPr>
            <a:spLocks noGrp="1" noChangeArrowheads="1"/>
          </p:cNvSpPr>
          <p:nvPr>
            <p:ph type="ctrTitle"/>
          </p:nvPr>
        </p:nvSpPr>
        <p:spPr>
          <a:xfrm flipV="1">
            <a:off x="6972300" y="68581"/>
            <a:ext cx="701040" cy="45719"/>
          </a:xfrm>
        </p:spPr>
        <p:txBody>
          <a:bodyPr anchor="ctr"/>
          <a:lstStyle>
            <a:lvl1pPr>
              <a:defRPr sz="5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1620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50838" y="6588125"/>
            <a:ext cx="698500" cy="282575"/>
          </a:xfrm>
        </p:spPr>
        <p:txBody>
          <a:bodyPr/>
          <a:lstStyle>
            <a:lvl1pPr>
              <a:defRPr/>
            </a:lvl1pPr>
          </a:lstStyle>
          <a:p>
            <a:pPr>
              <a:defRPr/>
            </a:pPr>
            <a:fld id="{5CBD6A94-2BE3-4FE7-89FD-F596E58DB02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1634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89503" y="401391"/>
            <a:ext cx="8397643" cy="779320"/>
          </a:xfrm>
          <a:prstGeom prst="rect">
            <a:avLst/>
          </a:prstGeom>
        </p:spPr>
        <p:txBody>
          <a:bodyPr anchor="ctr"/>
          <a:lstStyle>
            <a:lvl1pPr>
              <a:defRPr b="0">
                <a:solidFill>
                  <a:srgbClr val="0070C0"/>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29BD3633-7A79-4899-981C-57CF7336BC8A}" type="slidenum">
              <a:rPr lang="en-US">
                <a:solidFill>
                  <a:prstClr val="black"/>
                </a:solidFill>
              </a:rPr>
              <a:pPr>
                <a:defRPr/>
              </a:pPr>
              <a:t>‹#›</a:t>
            </a:fld>
            <a:endParaRPr lang="en-US" dirty="0">
              <a:solidFill>
                <a:prstClr val="black"/>
              </a:solidFill>
            </a:endParaRPr>
          </a:p>
        </p:txBody>
      </p:sp>
      <p:sp>
        <p:nvSpPr>
          <p:cNvPr id="5" name="Content Placeholder 2"/>
          <p:cNvSpPr>
            <a:spLocks noGrp="1"/>
          </p:cNvSpPr>
          <p:nvPr>
            <p:ph idx="11"/>
          </p:nvPr>
        </p:nvSpPr>
        <p:spPr>
          <a:xfrm>
            <a:off x="489503" y="1375372"/>
            <a:ext cx="8413197" cy="4885728"/>
          </a:xfrm>
          <a:prstGeom prst="rect">
            <a:avLst/>
          </a:prstGeom>
        </p:spPr>
        <p:txBody>
          <a:bodyPr>
            <a:normAutofit/>
          </a:bodyPr>
          <a:lstStyle>
            <a:lvl1pPr marL="342900" indent="-342900">
              <a:buSzPct val="100000"/>
              <a:buFontTx/>
              <a:buBlip>
                <a:blip r:embed="rId2"/>
              </a:buBlip>
              <a:defRPr sz="2200" b="0"/>
            </a:lvl1pPr>
            <a:lvl2pPr marL="863600" indent="-292100">
              <a:buClr>
                <a:srgbClr val="0067A6"/>
              </a:buClr>
              <a:buSzPct val="100000"/>
              <a:buFont typeface="Arial" panose="020B0604020202020204" pitchFamily="34" charset="0"/>
              <a:buChar char="–"/>
              <a:defRPr/>
            </a:lvl2pPr>
            <a:lvl3pPr marL="1143000" indent="-228600">
              <a:buClr>
                <a:srgbClr val="0067A6"/>
              </a:buClr>
              <a:buSzPct val="100000"/>
              <a:buFontTx/>
              <a:buBlip>
                <a:blip r:embed="rId2"/>
              </a:buBlip>
              <a:defRPr/>
            </a:lvl3pPr>
            <a:lvl4pPr marL="1600200" indent="-228600">
              <a:buClr>
                <a:srgbClr val="0067A6"/>
              </a:buClr>
              <a:buSzPct val="100000"/>
              <a:buFont typeface="Arial" panose="020B0604020202020204" pitchFamily="34" charset="0"/>
              <a:buChar char="–"/>
              <a:defRPr/>
            </a:lvl4pPr>
            <a:lvl5pPr marL="2057400" indent="-228600">
              <a:buClr>
                <a:srgbClr val="0067A6"/>
              </a:buClr>
              <a:buSzPct val="1000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452573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00200"/>
            <a:ext cx="8229600" cy="1513936"/>
          </a:xfrm>
        </p:spPr>
        <p:txBody>
          <a:bodyPr anchor="b">
            <a:noAutofit/>
          </a:bodyPr>
          <a:lstStyle>
            <a:lvl1pPr algn="ctr">
              <a:defRPr sz="3600" b="1"/>
            </a:lvl1pPr>
          </a:lstStyle>
          <a:p>
            <a:r>
              <a:rPr lang="en-US" dirty="0" smtClean="0"/>
              <a:t>Click to Add a Title</a:t>
            </a:r>
            <a:endParaRPr lang="en-US" dirty="0"/>
          </a:p>
        </p:txBody>
      </p:sp>
      <p:sp>
        <p:nvSpPr>
          <p:cNvPr id="3" name="Subtitle 2"/>
          <p:cNvSpPr>
            <a:spLocks noGrp="1"/>
          </p:cNvSpPr>
          <p:nvPr>
            <p:ph type="subTitle" idx="1" hasCustomPrompt="1"/>
          </p:nvPr>
        </p:nvSpPr>
        <p:spPr>
          <a:xfrm>
            <a:off x="914400" y="3124200"/>
            <a:ext cx="7315200" cy="2335377"/>
          </a:xfrm>
        </p:spPr>
        <p:txBody>
          <a:bodyPr>
            <a:noAutofit/>
          </a:bodyPr>
          <a:lstStyle>
            <a:lvl1pPr marL="0" indent="0" algn="ctr">
              <a:buNone/>
              <a:defRPr sz="2800" b="1">
                <a:solidFill>
                  <a:schemeClr val="tx2">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 Subtitle</a:t>
            </a:r>
            <a:endParaRPr lang="en-US" dirty="0"/>
          </a:p>
        </p:txBody>
      </p:sp>
      <p:grpSp>
        <p:nvGrpSpPr>
          <p:cNvPr id="4" name="Group 6"/>
          <p:cNvGrpSpPr/>
          <p:nvPr/>
        </p:nvGrpSpPr>
        <p:grpSpPr>
          <a:xfrm>
            <a:off x="0" y="0"/>
            <a:ext cx="9144000" cy="1295400"/>
            <a:chOff x="0" y="0"/>
            <a:chExt cx="9144000" cy="1295400"/>
          </a:xfrm>
        </p:grpSpPr>
        <p:pic>
          <p:nvPicPr>
            <p:cNvPr id="9" name="Picture 8" descr="Synopsys25-logoWhite_O_transparent.png"/>
            <p:cNvPicPr>
              <a:picLocks noChangeAspect="1"/>
            </p:cNvPicPr>
            <p:nvPr/>
          </p:nvPicPr>
          <p:blipFill>
            <a:blip r:embed="rId2" cstate="print"/>
            <a:stretch>
              <a:fillRect/>
            </a:stretch>
          </p:blipFill>
          <p:spPr>
            <a:xfrm>
              <a:off x="8077200" y="341352"/>
              <a:ext cx="878174" cy="2475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95400"/>
            </a:xfrm>
            <a:prstGeom prst="rect">
              <a:avLst/>
            </a:prstGeom>
          </p:spPr>
        </p:pic>
      </p:grpSp>
      <p:sp>
        <p:nvSpPr>
          <p:cNvPr id="10" name="Text Placeholder 21"/>
          <p:cNvSpPr>
            <a:spLocks noGrp="1"/>
          </p:cNvSpPr>
          <p:nvPr>
            <p:ph type="body" sz="quarter" idx="13" hasCustomPrompt="1"/>
          </p:nvPr>
        </p:nvSpPr>
        <p:spPr>
          <a:xfrm>
            <a:off x="1742536" y="4456048"/>
            <a:ext cx="5658928" cy="1005840"/>
          </a:xfrm>
        </p:spPr>
        <p:txBody>
          <a:bodyPr anchor="b">
            <a:noAutofit/>
          </a:bodyPr>
          <a:lstStyle>
            <a:lvl1pPr marL="0" indent="0" algn="ctr">
              <a:buFontTx/>
              <a:buNone/>
              <a:defRPr sz="2000">
                <a:solidFill>
                  <a:schemeClr val="tx2">
                    <a:lumMod val="65000"/>
                    <a:lumOff val="35000"/>
                  </a:schemeClr>
                </a:solidFill>
              </a:defRPr>
            </a:lvl1pPr>
            <a:lvl2pPr algn="l">
              <a:buFontTx/>
              <a:buNone/>
              <a:defRPr/>
            </a:lvl2pPr>
            <a:lvl3pPr algn="l">
              <a:buFontTx/>
              <a:buNone/>
              <a:defRPr/>
            </a:lvl3pPr>
            <a:lvl4pPr algn="l">
              <a:buFontTx/>
              <a:buNone/>
              <a:defRPr/>
            </a:lvl4pPr>
            <a:lvl5pPr algn="l">
              <a:buFontTx/>
              <a:buNone/>
              <a:defRPr/>
            </a:lvl5pPr>
          </a:lstStyle>
          <a:p>
            <a:pPr lvl="0"/>
            <a:r>
              <a:rPr lang="en-US" dirty="0" smtClean="0"/>
              <a:t>Presenter’s Name</a:t>
            </a:r>
          </a:p>
        </p:txBody>
      </p:sp>
      <p:sp>
        <p:nvSpPr>
          <p:cNvPr id="11" name="Text Placeholder 23"/>
          <p:cNvSpPr>
            <a:spLocks noGrp="1"/>
          </p:cNvSpPr>
          <p:nvPr>
            <p:ph type="body" sz="quarter" idx="14" hasCustomPrompt="1"/>
          </p:nvPr>
        </p:nvSpPr>
        <p:spPr>
          <a:xfrm>
            <a:off x="1742537" y="5466383"/>
            <a:ext cx="5658927" cy="369887"/>
          </a:xfrm>
        </p:spPr>
        <p:txBody>
          <a:bodyPr anchor="ctr">
            <a:noAutofit/>
          </a:bodyPr>
          <a:lstStyle>
            <a:lvl1pPr marL="0" indent="0" algn="ctr">
              <a:buNone/>
              <a:defRPr sz="1800">
                <a:solidFill>
                  <a:schemeClr val="tx2">
                    <a:lumMod val="65000"/>
                    <a:lumOff val="35000"/>
                  </a:schemeClr>
                </a:solidFill>
              </a:defRPr>
            </a:lvl1pPr>
          </a:lstStyle>
          <a:p>
            <a:pPr lvl="0"/>
            <a:r>
              <a:rPr lang="en-US" dirty="0" smtClean="0"/>
              <a:t>Date</a:t>
            </a:r>
          </a:p>
        </p:txBody>
      </p:sp>
      <p:sp useBgFill="1">
        <p:nvSpPr>
          <p:cNvPr id="12" name="Rectangle 11"/>
          <p:cNvSpPr/>
          <p:nvPr/>
        </p:nvSpPr>
        <p:spPr>
          <a:xfrm>
            <a:off x="-1" y="6377959"/>
            <a:ext cx="3010619" cy="466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ectangle 12"/>
          <p:cNvSpPr/>
          <p:nvPr/>
        </p:nvSpPr>
        <p:spPr>
          <a:xfrm>
            <a:off x="5715000" y="6377959"/>
            <a:ext cx="3429000" cy="4800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3258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4"/>
            <a:ext cx="8686800" cy="1143000"/>
          </a:xfrm>
        </p:spPr>
        <p:txBody>
          <a:bodyPr/>
          <a:lstStyle>
            <a:lvl1pPr>
              <a:defRPr/>
            </a:lvl1pPr>
          </a:lstStyle>
          <a:p>
            <a:r>
              <a:rPr lang="en-US" dirty="0" smtClean="0"/>
              <a:t>Click to Add a Title</a:t>
            </a:r>
            <a:endParaRPr lang="en-US" dirty="0"/>
          </a:p>
        </p:txBody>
      </p:sp>
      <p:sp>
        <p:nvSpPr>
          <p:cNvPr id="3" name="Content Placeholder 2"/>
          <p:cNvSpPr>
            <a:spLocks noGrp="1"/>
          </p:cNvSpPr>
          <p:nvPr>
            <p:ph idx="1"/>
          </p:nvPr>
        </p:nvSpPr>
        <p:spPr>
          <a:xfrm>
            <a:off x="457200" y="1414462"/>
            <a:ext cx="8229600" cy="4848225"/>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US" dirty="0" smtClean="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Footer Placeholder 3"/>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87661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 NOT Print Version">
    <p:spTree>
      <p:nvGrpSpPr>
        <p:cNvPr id="1" name=""/>
        <p:cNvGrpSpPr/>
        <p:nvPr/>
      </p:nvGrpSpPr>
      <p:grpSpPr>
        <a:xfrm>
          <a:off x="0" y="0"/>
          <a:ext cx="0" cy="0"/>
          <a:chOff x="0" y="0"/>
          <a:chExt cx="0" cy="0"/>
        </a:xfrm>
      </p:grpSpPr>
      <p:pic>
        <p:nvPicPr>
          <p:cNvPr id="10" name="Picture 9" descr="CS1213FocusBackgr10x7-5_96_90.jpg"/>
          <p:cNvPicPr>
            <a:picLocks noChangeAspect="1"/>
          </p:cNvPicPr>
          <p:nvPr/>
        </p:nvPicPr>
        <p:blipFill>
          <a:blip r:embed="rId2" cstate="print"/>
          <a:stretch>
            <a:fillRect/>
          </a:stretch>
        </p:blipFill>
        <p:spPr>
          <a:xfrm>
            <a:off x="0" y="0"/>
            <a:ext cx="9144000" cy="6858000"/>
          </a:xfrm>
          <a:prstGeom prst="rect">
            <a:avLst/>
          </a:prstGeom>
        </p:spPr>
      </p:pic>
      <p:pic>
        <p:nvPicPr>
          <p:cNvPr id="9" name="Picture 8" descr="CS1213FocusBackgr10x7-5_96_90.jpg"/>
          <p:cNvPicPr>
            <a:picLocks noChangeAspect="1"/>
          </p:cNvPicPr>
          <p:nvPr/>
        </p:nvPicPr>
        <p:blipFill>
          <a:blip r:embed="rId2" cstate="print"/>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457200" y="685800"/>
            <a:ext cx="8229600" cy="1177506"/>
          </a:xfrm>
        </p:spPr>
        <p:txBody>
          <a:bodyPr anchor="b">
            <a:noAutofit/>
          </a:bodyPr>
          <a:lstStyle>
            <a:lvl1pPr algn="ctr">
              <a:defRPr sz="3600">
                <a:solidFill>
                  <a:srgbClr val="FFFFFF"/>
                </a:solidFill>
                <a:effectLst>
                  <a:outerShdw blurRad="38100" dist="38100" dir="2700000" algn="tl">
                    <a:srgbClr val="000000">
                      <a:alpha val="43137"/>
                    </a:srgbClr>
                  </a:outerShdw>
                </a:effectLst>
              </a:defRPr>
            </a:lvl1pPr>
          </a:lstStyle>
          <a:p>
            <a:r>
              <a:rPr lang="en-US" dirty="0" smtClean="0"/>
              <a:t>Click To Add a Title</a:t>
            </a:r>
            <a:endParaRPr lang="en-US" dirty="0"/>
          </a:p>
        </p:txBody>
      </p:sp>
      <p:sp>
        <p:nvSpPr>
          <p:cNvPr id="5" name="Subtitle 2"/>
          <p:cNvSpPr>
            <a:spLocks noGrp="1"/>
          </p:cNvSpPr>
          <p:nvPr>
            <p:ph type="subTitle" idx="1" hasCustomPrompt="1"/>
          </p:nvPr>
        </p:nvSpPr>
        <p:spPr>
          <a:xfrm>
            <a:off x="876300" y="1880558"/>
            <a:ext cx="7391400" cy="1891342"/>
          </a:xfrm>
        </p:spPr>
        <p:txBody>
          <a:bodyPr/>
          <a:lstStyle>
            <a:lvl1pPr marL="0" indent="0" algn="ctr">
              <a:buNone/>
              <a:defRPr sz="2800" b="0">
                <a:solidFill>
                  <a:srgbClr val="FFFFFF"/>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 Subtitle</a:t>
            </a:r>
            <a:endParaRPr lang="en-US" dirty="0"/>
          </a:p>
        </p:txBody>
      </p:sp>
      <p:sp>
        <p:nvSpPr>
          <p:cNvPr id="6" name="Text Placeholder 15"/>
          <p:cNvSpPr>
            <a:spLocks noGrp="1"/>
          </p:cNvSpPr>
          <p:nvPr>
            <p:ph type="body" sz="quarter" idx="10" hasCustomPrompt="1"/>
          </p:nvPr>
        </p:nvSpPr>
        <p:spPr>
          <a:xfrm>
            <a:off x="1843709" y="2637186"/>
            <a:ext cx="5456582" cy="731520"/>
          </a:xfrm>
        </p:spPr>
        <p:txBody>
          <a:bodyPr anchor="b"/>
          <a:lstStyle>
            <a:lvl1pPr marL="0" indent="0" algn="ctr">
              <a:buNone/>
              <a:defRPr sz="2000" baseline="0">
                <a:solidFill>
                  <a:srgbClr val="FFFFFF"/>
                </a:solidFill>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lang="en-US" dirty="0" smtClean="0"/>
              <a:t>Presenter’s Name</a:t>
            </a:r>
          </a:p>
        </p:txBody>
      </p:sp>
      <p:sp>
        <p:nvSpPr>
          <p:cNvPr id="7" name="Text Placeholder 18"/>
          <p:cNvSpPr>
            <a:spLocks noGrp="1"/>
          </p:cNvSpPr>
          <p:nvPr>
            <p:ph type="body" sz="quarter" idx="11" hasCustomPrompt="1"/>
          </p:nvPr>
        </p:nvSpPr>
        <p:spPr>
          <a:xfrm>
            <a:off x="2743200" y="3372928"/>
            <a:ext cx="3657600" cy="396815"/>
          </a:xfrm>
        </p:spPr>
        <p:txBody>
          <a:bodyPr anchor="b"/>
          <a:lstStyle>
            <a:lvl1pPr algn="ctr">
              <a:buNone/>
              <a:defRPr sz="1800">
                <a:solidFill>
                  <a:srgbClr val="FFFFFF"/>
                </a:solidFill>
              </a:defRPr>
            </a:lvl1pPr>
          </a:lstStyle>
          <a:p>
            <a:pPr lvl="0"/>
            <a:r>
              <a:rPr lang="en-US" dirty="0" smtClean="0"/>
              <a:t>Date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02" y="6349043"/>
            <a:ext cx="1412907" cy="403688"/>
          </a:xfrm>
          <a:prstGeom prst="rect">
            <a:avLst/>
          </a:prstGeom>
        </p:spPr>
      </p:pic>
    </p:spTree>
    <p:extLst>
      <p:ext uri="{BB962C8B-B14F-4D97-AF65-F5344CB8AC3E}">
        <p14:creationId xmlns:p14="http://schemas.microsoft.com/office/powerpoint/2010/main" val="3970925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537828"/>
            <a:ext cx="8229600" cy="1600200"/>
          </a:xfrm>
        </p:spPr>
        <p:txBody>
          <a:bodyPr anchor="b"/>
          <a:lstStyle>
            <a:lvl1pPr algn="ctr">
              <a:defRPr sz="3600" b="1"/>
            </a:lvl1pPr>
          </a:lstStyle>
          <a:p>
            <a:r>
              <a:rPr lang="en-US" dirty="0" smtClean="0"/>
              <a:t>Click to Add a Title</a:t>
            </a:r>
            <a:endParaRPr lang="en-US" dirty="0"/>
          </a:p>
        </p:txBody>
      </p:sp>
      <p:sp>
        <p:nvSpPr>
          <p:cNvPr id="3" name="Subtitle 2"/>
          <p:cNvSpPr>
            <a:spLocks noGrp="1"/>
          </p:cNvSpPr>
          <p:nvPr>
            <p:ph type="subTitle" idx="1" hasCustomPrompt="1"/>
          </p:nvPr>
        </p:nvSpPr>
        <p:spPr>
          <a:xfrm>
            <a:off x="914400" y="3216492"/>
            <a:ext cx="7315200" cy="1752600"/>
          </a:xfrm>
        </p:spPr>
        <p:txBody>
          <a:bodyPr>
            <a:noAutofit/>
          </a:bodyPr>
          <a:lstStyle>
            <a:lvl1pPr marL="0" indent="0" algn="ctr">
              <a:buNone/>
              <a:defRPr sz="2800" b="1">
                <a:solidFill>
                  <a:schemeClr val="tx2">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 Subtitle</a:t>
            </a:r>
            <a:endParaRPr lang="en-US" dirty="0"/>
          </a:p>
        </p:txBody>
      </p:sp>
      <p:grpSp>
        <p:nvGrpSpPr>
          <p:cNvPr id="4" name="Group 6"/>
          <p:cNvGrpSpPr/>
          <p:nvPr/>
        </p:nvGrpSpPr>
        <p:grpSpPr>
          <a:xfrm>
            <a:off x="0" y="0"/>
            <a:ext cx="9144000" cy="1295400"/>
            <a:chOff x="-14377" y="0"/>
            <a:chExt cx="9144000" cy="1295400"/>
          </a:xfrm>
        </p:grpSpPr>
        <p:pic>
          <p:nvPicPr>
            <p:cNvPr id="9" name="Picture 8" descr="Synopsys25-logoWhite_O_transparent.png"/>
            <p:cNvPicPr>
              <a:picLocks noChangeAspect="1"/>
            </p:cNvPicPr>
            <p:nvPr/>
          </p:nvPicPr>
          <p:blipFill>
            <a:blip r:embed="rId2" cstate="print"/>
            <a:stretch>
              <a:fillRect/>
            </a:stretch>
          </p:blipFill>
          <p:spPr>
            <a:xfrm>
              <a:off x="8672422" y="341352"/>
              <a:ext cx="282951" cy="7976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7" y="0"/>
              <a:ext cx="9144000" cy="1295400"/>
            </a:xfrm>
            <a:prstGeom prst="rect">
              <a:avLst/>
            </a:prstGeom>
          </p:spPr>
        </p:pic>
      </p:grpSp>
      <p:sp useBgFill="1">
        <p:nvSpPr>
          <p:cNvPr id="10" name="Rectangle 9"/>
          <p:cNvSpPr/>
          <p:nvPr/>
        </p:nvSpPr>
        <p:spPr>
          <a:xfrm>
            <a:off x="0" y="6377959"/>
            <a:ext cx="2950234" cy="466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ectangle 10"/>
          <p:cNvSpPr/>
          <p:nvPr/>
        </p:nvSpPr>
        <p:spPr>
          <a:xfrm>
            <a:off x="5562600" y="6395920"/>
            <a:ext cx="3581400" cy="466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5927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74"/>
            <a:ext cx="8686800" cy="1143000"/>
          </a:xfrm>
        </p:spPr>
        <p:txBody>
          <a:bodyPr/>
          <a:lstStyle/>
          <a:p>
            <a:r>
              <a:rPr lang="en-US" dirty="0" smtClean="0"/>
              <a:t>Click to Add a Title</a:t>
            </a:r>
            <a:endParaRPr lang="en-US" dirty="0"/>
          </a:p>
        </p:txBody>
      </p:sp>
      <p:sp>
        <p:nvSpPr>
          <p:cNvPr id="3" name="Content Placeholder 2"/>
          <p:cNvSpPr>
            <a:spLocks noGrp="1"/>
          </p:cNvSpPr>
          <p:nvPr>
            <p:ph idx="1"/>
          </p:nvPr>
        </p:nvSpPr>
        <p:spPr>
          <a:xfrm>
            <a:off x="457200" y="1414462"/>
            <a:ext cx="8229600" cy="4848225"/>
          </a:xfrm>
        </p:spPr>
        <p:txBody>
          <a:bodyPr vert="horz" lIns="91440" tIns="45720" rIns="91440" bIns="45720" rtlCol="0">
            <a:noAutofit/>
          </a:bodyPr>
          <a:lstStyle>
            <a:lvl1pPr>
              <a:defRPr lang="en-US" smtClean="0"/>
            </a:lvl1pPr>
            <a:lvl2pPr>
              <a:defRPr lang="en-US" smtClean="0"/>
            </a:lvl2pPr>
            <a:lvl3pPr>
              <a:defRPr lang="en-US" smtClean="0"/>
            </a:lvl3pPr>
            <a:lvl4pPr>
              <a:defRPr/>
            </a:lvl4pPr>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2"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
        <p:nvSpPr>
          <p:cNvPr id="5" name="Footer Placeholder 4"/>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90065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Title 6"/>
          <p:cNvSpPr txBox="1">
            <a:spLocks/>
          </p:cNvSpPr>
          <p:nvPr/>
        </p:nvSpPr>
        <p:spPr>
          <a:xfrm>
            <a:off x="0" y="1295400"/>
            <a:ext cx="9144000" cy="1143000"/>
          </a:xfrm>
          <a:prstGeom prst="rect">
            <a:avLst/>
          </a:prstGeom>
          <a:solidFill>
            <a:schemeClr val="accent1">
              <a:lumMod val="75000"/>
            </a:schemeClr>
          </a:solidFill>
        </p:spPr>
        <p:txBody>
          <a:bodyPr vert="horz" lIns="274320" tIns="45720" rIns="274320" bIns="45720" rtlCol="0" anchor="ctr">
            <a:normAutofit/>
          </a:bodyPr>
          <a:lstStyle>
            <a:lvl1pPr marL="173038" indent="0">
              <a:defRPr>
                <a:solidFill>
                  <a:schemeClr val="bg2"/>
                </a:solidFill>
                <a:effectLst>
                  <a:outerShdw blurRad="38100" dist="38100" dir="2700000" algn="tl">
                    <a:srgbClr val="000000">
                      <a:alpha val="43137"/>
                    </a:srgbClr>
                  </a:outerShdw>
                </a:effectLst>
              </a:defRPr>
            </a:lvl1pPr>
          </a:lstStyle>
          <a:p>
            <a:pPr>
              <a:spcBef>
                <a:spcPct val="0"/>
              </a:spcBef>
              <a:defRPr/>
            </a:pPr>
            <a:endParaRPr lang="en-US" sz="3400" b="1" dirty="0">
              <a:solidFill>
                <a:srgbClr val="FFFFFF"/>
              </a:solidFill>
            </a:endParaRPr>
          </a:p>
        </p:txBody>
      </p:sp>
      <p:sp>
        <p:nvSpPr>
          <p:cNvPr id="2" name="Title 1"/>
          <p:cNvSpPr>
            <a:spLocks noGrp="1"/>
          </p:cNvSpPr>
          <p:nvPr>
            <p:ph type="title"/>
          </p:nvPr>
        </p:nvSpPr>
        <p:spPr>
          <a:xfrm>
            <a:off x="457200" y="1295400"/>
            <a:ext cx="8686800" cy="1143000"/>
          </a:xfrm>
        </p:spPr>
        <p:txBody>
          <a:bodyPr/>
          <a:lstStyle>
            <a:lvl1pPr>
              <a:defRPr>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1143000" y="2688609"/>
            <a:ext cx="7543800" cy="3559791"/>
          </a:xfrm>
        </p:spPr>
        <p:txBody>
          <a:bodyPr/>
          <a:lstStyle>
            <a:lvl1pPr>
              <a:spcBef>
                <a:spcPts val="1400"/>
              </a:spcBef>
              <a:spcAft>
                <a:spcPts val="0"/>
              </a:spcAft>
              <a:buFontTx/>
              <a:buNone/>
              <a:defRPr baseline="0"/>
            </a:lvl1pPr>
            <a:lvl2pPr>
              <a:buFontTx/>
              <a:buNone/>
              <a:defRPr/>
            </a:lvl2pPr>
            <a:lvl3pPr>
              <a:buFontTx/>
              <a:buNone/>
              <a:defRPr/>
            </a:lvl3pPr>
            <a:lvl4pPr>
              <a:buFontTx/>
              <a:buNone/>
              <a:defRPr/>
            </a:lvl4pPr>
            <a:lvl5pPr>
              <a:buFontTx/>
              <a:buNone/>
              <a:defRPr/>
            </a:lvl5pPr>
          </a:lstStyle>
          <a:p>
            <a:pPr lvl="0"/>
            <a:r>
              <a:rPr lang="en-US" dirty="0" smtClean="0"/>
              <a:t>Click to add agenda topics --- no bullets here</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11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2" descr="C:\Users\adorso\Pictures\Focus4-3_PPT-fl_72_lowRes_more Blue.jpg"/>
          <p:cNvPicPr>
            <a:picLocks noChangeAspect="1" noChangeArrowheads="1"/>
          </p:cNvPicPr>
          <p:nvPr/>
        </p:nvPicPr>
        <p:blipFill>
          <a:blip r:embed="rId2" cstate="print"/>
          <a:srcRect/>
          <a:stretch>
            <a:fillRect/>
          </a:stretch>
        </p:blipFill>
        <p:spPr bwMode="auto">
          <a:xfrm>
            <a:off x="0" y="1391362"/>
            <a:ext cx="9144000" cy="4075277"/>
          </a:xfrm>
          <a:prstGeom prst="rect">
            <a:avLst/>
          </a:prstGeom>
          <a:noFill/>
        </p:spPr>
      </p:pic>
      <p:sp>
        <p:nvSpPr>
          <p:cNvPr id="2" name="Title 1"/>
          <p:cNvSpPr>
            <a:spLocks noGrp="1"/>
          </p:cNvSpPr>
          <p:nvPr>
            <p:ph type="title" hasCustomPrompt="1"/>
          </p:nvPr>
        </p:nvSpPr>
        <p:spPr>
          <a:xfrm>
            <a:off x="457200" y="1486228"/>
            <a:ext cx="8229600" cy="1362075"/>
          </a:xfrm>
        </p:spPr>
        <p:txBody>
          <a:bodyPr anchor="b">
            <a:noAutofit/>
          </a:bodyPr>
          <a:lstStyle>
            <a:lvl1pPr algn="l">
              <a:defRPr sz="3400" b="1" cap="none" baseline="0">
                <a:solidFill>
                  <a:srgbClr val="FFFFFF"/>
                </a:solidFill>
                <a:effectLst>
                  <a:outerShdw blurRad="38100" dist="38100" dir="2700000" algn="tl">
                    <a:srgbClr val="000000">
                      <a:alpha val="43137"/>
                    </a:srgbClr>
                  </a:outerShdw>
                </a:effectLst>
              </a:defRPr>
            </a:lvl1pPr>
          </a:lstStyle>
          <a:p>
            <a:r>
              <a:rPr lang="en-US" dirty="0" smtClean="0"/>
              <a:t>Click to Add a Title – Transition Slide</a:t>
            </a:r>
            <a:endParaRPr lang="en-US" dirty="0"/>
          </a:p>
        </p:txBody>
      </p:sp>
      <p:sp>
        <p:nvSpPr>
          <p:cNvPr id="3" name="Text Placeholder 2"/>
          <p:cNvSpPr>
            <a:spLocks noGrp="1"/>
          </p:cNvSpPr>
          <p:nvPr>
            <p:ph type="body" idx="1" hasCustomPrompt="1"/>
          </p:nvPr>
        </p:nvSpPr>
        <p:spPr>
          <a:xfrm>
            <a:off x="457200" y="2906713"/>
            <a:ext cx="8229600" cy="1500187"/>
          </a:xfrm>
        </p:spPr>
        <p:txBody>
          <a:bodyPr anchor="t">
            <a:noAutofit/>
          </a:bodyPr>
          <a:lstStyle>
            <a:lvl1pPr marL="0" indent="0">
              <a:buNone/>
              <a:defRPr sz="2400" b="0" i="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a Subtitle</a:t>
            </a:r>
          </a:p>
        </p:txBody>
      </p:sp>
      <p:sp>
        <p:nvSpPr>
          <p:cNvPr id="5" name="Footer Placeholder 4"/>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33005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3" name="Content Placeholder 2"/>
          <p:cNvSpPr>
            <a:spLocks noGrp="1"/>
          </p:cNvSpPr>
          <p:nvPr>
            <p:ph sz="half" idx="1"/>
          </p:nvPr>
        </p:nvSpPr>
        <p:spPr>
          <a:xfrm>
            <a:off x="457200" y="1414462"/>
            <a:ext cx="4038600" cy="4848225"/>
          </a:xfrm>
        </p:spPr>
        <p:txBody>
          <a:bodyPr vert="horz" lIns="91440" tIns="45720" rIns="91440" bIns="45720" rtlCol="0">
            <a:noAutofit/>
          </a:bodyPr>
          <a:lstStyle>
            <a:lvl1pPr>
              <a:defRPr lang="en-US" smtClean="0"/>
            </a:lvl1pPr>
            <a:lvl2pPr>
              <a:defRPr lang="en-US" smtClean="0"/>
            </a:lvl2pPr>
            <a:lvl3pPr>
              <a:defRPr lang="en-US" smtClean="0"/>
            </a:lvl3pPr>
            <a:lvl4pPr>
              <a:defRPr/>
            </a:lvl4pPr>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414462"/>
            <a:ext cx="4038600" cy="4848225"/>
          </a:xfrm>
        </p:spPr>
        <p:txBody>
          <a:bodyPr vert="horz" lIns="91440" tIns="45720" rIns="91440" bIns="45720" rtlCol="0">
            <a:noAutofit/>
          </a:bodyPr>
          <a:lstStyle>
            <a:lvl1pPr>
              <a:defRPr lang="en-US" smtClean="0"/>
            </a:lvl1pPr>
            <a:lvl2pPr>
              <a:defRPr lang="en-US" smtClean="0"/>
            </a:lvl2pPr>
            <a:lvl3pPr>
              <a:defRPr lang="en-US" smtClean="0"/>
            </a:lvl3pPr>
            <a:lvl4pPr>
              <a:defRPr/>
            </a:lvl4pPr>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8634637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Sub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3" name="Content Placeholder 2"/>
          <p:cNvSpPr>
            <a:spLocks noGrp="1"/>
          </p:cNvSpPr>
          <p:nvPr>
            <p:ph sz="half" idx="1"/>
          </p:nvPr>
        </p:nvSpPr>
        <p:spPr>
          <a:xfrm>
            <a:off x="457200" y="1414462"/>
            <a:ext cx="4038600" cy="4848225"/>
          </a:xfrm>
        </p:spPr>
        <p:txBody>
          <a:bodyPr vert="horz"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414462"/>
            <a:ext cx="4038600" cy="4848225"/>
          </a:xfrm>
        </p:spPr>
        <p:txBody>
          <a:bodyPr vert="horz" lIns="91440" tIns="45720" rIns="91440" bIns="45720" rtlCol="0">
            <a:noAutofit/>
          </a:bodyPr>
          <a:lstStyle>
            <a:lvl1pPr>
              <a:defRPr lang="en-US" dirty="0" smtClean="0"/>
            </a:lvl1pPr>
            <a:lvl2pPr>
              <a:defRPr lang="en-US" dirty="0" smtClean="0"/>
            </a:lvl2pPr>
            <a:lvl3pPr>
              <a:defRPr lang="en-US" dirty="0" smtClean="0"/>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6"/>
          <p:cNvSpPr>
            <a:spLocks noGrp="1"/>
          </p:cNvSpPr>
          <p:nvPr>
            <p:ph type="body" sz="quarter" idx="12"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
        <p:nvSpPr>
          <p:cNvPr id="6" name="Footer Placeholder 5"/>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050521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31753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3" name="Text Placeholder 6"/>
          <p:cNvSpPr>
            <a:spLocks noGrp="1"/>
          </p:cNvSpPr>
          <p:nvPr>
            <p:ph type="body" sz="quarter" idx="12"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
        <p:nvSpPr>
          <p:cNvPr id="4" name="Footer Placeholder 3"/>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87933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04981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Content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quarter" idx="11"/>
          </p:nvPr>
        </p:nvSpPr>
        <p:spPr>
          <a:xfrm>
            <a:off x="457200" y="1414730"/>
            <a:ext cx="4032504"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6"/>
          <p:cNvSpPr>
            <a:spLocks noGrp="1"/>
          </p:cNvSpPr>
          <p:nvPr>
            <p:ph sz="quarter" idx="12"/>
          </p:nvPr>
        </p:nvSpPr>
        <p:spPr>
          <a:xfrm>
            <a:off x="4648200" y="1414730"/>
            <a:ext cx="4032504"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Content Placeholder 8"/>
          <p:cNvSpPr>
            <a:spLocks noGrp="1"/>
          </p:cNvSpPr>
          <p:nvPr>
            <p:ph sz="quarter" idx="13"/>
          </p:nvPr>
        </p:nvSpPr>
        <p:spPr>
          <a:xfrm>
            <a:off x="457200" y="3965268"/>
            <a:ext cx="4032504"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4"/>
          </p:nvPr>
        </p:nvSpPr>
        <p:spPr>
          <a:xfrm>
            <a:off x="4648200" y="3965268"/>
            <a:ext cx="4032504" cy="23774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2" name="Text Placeholder 6"/>
          <p:cNvSpPr>
            <a:spLocks noGrp="1"/>
          </p:cNvSpPr>
          <p:nvPr>
            <p:ph type="body" sz="quarter" idx="15"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Tree>
    <p:extLst>
      <p:ext uri="{BB962C8B-B14F-4D97-AF65-F5344CB8AC3E}">
        <p14:creationId xmlns:p14="http://schemas.microsoft.com/office/powerpoint/2010/main" val="1248705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Gray Bar">
    <p:spTree>
      <p:nvGrpSpPr>
        <p:cNvPr id="1" name=""/>
        <p:cNvGrpSpPr/>
        <p:nvPr/>
      </p:nvGrpSpPr>
      <p:grpSpPr>
        <a:xfrm>
          <a:off x="0" y="0"/>
          <a:ext cx="0" cy="0"/>
          <a:chOff x="0" y="0"/>
          <a:chExt cx="0" cy="0"/>
        </a:xfrm>
      </p:grpSpPr>
      <p:sp>
        <p:nvSpPr>
          <p:cNvPr id="3" name="Rectangle 2"/>
          <p:cNvSpPr/>
          <p:nvPr/>
        </p:nvSpPr>
        <p:spPr>
          <a:xfrm>
            <a:off x="0" y="1311214"/>
            <a:ext cx="9144000" cy="509320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4" name="Title 1"/>
          <p:cNvSpPr>
            <a:spLocks noGrp="1"/>
          </p:cNvSpPr>
          <p:nvPr>
            <p:ph type="title" hasCustomPrompt="1"/>
          </p:nvPr>
        </p:nvSpPr>
        <p:spPr>
          <a:xfrm>
            <a:off x="457200" y="68332"/>
            <a:ext cx="8686800" cy="1143000"/>
          </a:xfrm>
        </p:spPr>
        <p:txBody>
          <a:bodyPr/>
          <a:lstStyle>
            <a:lvl1pPr>
              <a:defRPr/>
            </a:lvl1pPr>
          </a:lstStyle>
          <a:p>
            <a:r>
              <a:rPr lang="en-US" dirty="0" smtClean="0"/>
              <a:t>Click to Add a Title</a:t>
            </a:r>
            <a:endParaRPr lang="en-US" dirty="0"/>
          </a:p>
        </p:txBody>
      </p:sp>
      <p:sp>
        <p:nvSpPr>
          <p:cNvPr id="5" name="Content Placeholder 8"/>
          <p:cNvSpPr>
            <a:spLocks noGrp="1"/>
          </p:cNvSpPr>
          <p:nvPr>
            <p:ph sz="quarter" idx="10"/>
          </p:nvPr>
        </p:nvSpPr>
        <p:spPr>
          <a:xfrm>
            <a:off x="457200" y="1414462"/>
            <a:ext cx="8229600" cy="4833937"/>
          </a:xfrm>
        </p:spPr>
        <p:txBody>
          <a:bodyPr vert="horz" lIns="91440" tIns="45720" rIns="91440" bIns="45720" rtlCol="0">
            <a:noAutofit/>
          </a:bodyPr>
          <a:lstStyle>
            <a:lvl1pPr>
              <a:defRPr lang="en-US" smtClean="0"/>
            </a:lvl1pPr>
            <a:lvl2pPr>
              <a:defRPr lang="en-US" smtClean="0"/>
            </a:lvl2pPr>
            <a:lvl3pPr>
              <a:defRPr lang="en-US" smtClean="0"/>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6"/>
          <p:cNvSpPr>
            <a:spLocks noGrp="1"/>
          </p:cNvSpPr>
          <p:nvPr>
            <p:ph type="body" sz="quarter" idx="11"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
        <p:nvSpPr>
          <p:cNvPr id="7" name="Footer Placeholder 6"/>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71061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alf Gray">
    <p:spTree>
      <p:nvGrpSpPr>
        <p:cNvPr id="1" name=""/>
        <p:cNvGrpSpPr/>
        <p:nvPr/>
      </p:nvGrpSpPr>
      <p:grpSpPr>
        <a:xfrm>
          <a:off x="0" y="0"/>
          <a:ext cx="0" cy="0"/>
          <a:chOff x="0" y="0"/>
          <a:chExt cx="0" cy="0"/>
        </a:xfrm>
      </p:grpSpPr>
      <p:sp>
        <p:nvSpPr>
          <p:cNvPr id="5" name="Rectangle 4"/>
          <p:cNvSpPr/>
          <p:nvPr/>
        </p:nvSpPr>
        <p:spPr>
          <a:xfrm>
            <a:off x="0" y="3950562"/>
            <a:ext cx="9144000" cy="237403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2" name="Title 1"/>
          <p:cNvSpPr>
            <a:spLocks noGrp="1"/>
          </p:cNvSpPr>
          <p:nvPr>
            <p:ph type="title" hasCustomPrompt="1"/>
          </p:nvPr>
        </p:nvSpPr>
        <p:spPr/>
        <p:txBody>
          <a:bodyPr/>
          <a:lstStyle/>
          <a:p>
            <a:r>
              <a:rPr lang="en-US" dirty="0" smtClean="0"/>
              <a:t>Click to Add a Title</a:t>
            </a:r>
            <a:endParaRPr lang="en-US" dirty="0"/>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Text Placeholder 6"/>
          <p:cNvSpPr>
            <a:spLocks noGrp="1"/>
          </p:cNvSpPr>
          <p:nvPr>
            <p:ph type="body" sz="quarter" idx="12" hasCustomPrompt="1"/>
          </p:nvPr>
        </p:nvSpPr>
        <p:spPr>
          <a:xfrm>
            <a:off x="457200" y="838200"/>
            <a:ext cx="8686800" cy="457200"/>
          </a:xfrm>
        </p:spPr>
        <p:txBody>
          <a:bodyPr/>
          <a:lstStyle>
            <a:lvl1pPr marL="0" indent="0">
              <a:buNone/>
              <a:defRPr sz="2400" i="1"/>
            </a:lvl1pPr>
          </a:lstStyle>
          <a:p>
            <a:pPr lvl="0"/>
            <a:r>
              <a:rPr lang="en-US" dirty="0" smtClean="0"/>
              <a:t>Click to Add a Subtitle</a:t>
            </a:r>
          </a:p>
        </p:txBody>
      </p:sp>
      <p:sp>
        <p:nvSpPr>
          <p:cNvPr id="7" name="Rectangle 6"/>
          <p:cNvSpPr/>
          <p:nvPr/>
        </p:nvSpPr>
        <p:spPr>
          <a:xfrm>
            <a:off x="0" y="3959188"/>
            <a:ext cx="9144000" cy="244161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8" name="Content Placeholder 7"/>
          <p:cNvSpPr>
            <a:spLocks noGrp="1"/>
          </p:cNvSpPr>
          <p:nvPr>
            <p:ph sz="quarter" idx="13"/>
          </p:nvPr>
        </p:nvSpPr>
        <p:spPr>
          <a:xfrm>
            <a:off x="457200" y="1414462"/>
            <a:ext cx="8220974" cy="4852988"/>
          </a:xfrm>
        </p:spPr>
        <p:txBody>
          <a:bodyPr vert="horz" lIns="91440" tIns="45720" rIns="91440" bIns="45720" rtlCol="0">
            <a:noAutofit/>
          </a:bodyPr>
          <a:lstStyle>
            <a:lvl1pPr>
              <a:defRPr lang="en-US" smtClean="0"/>
            </a:lvl1pPr>
            <a:lvl2pPr>
              <a:defRPr lang="en-US" smtClean="0"/>
            </a:lvl2pPr>
            <a:lvl3pPr>
              <a:defRPr lang="en-US" smtClean="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28886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Gray Bar_1">
    <p:spTree>
      <p:nvGrpSpPr>
        <p:cNvPr id="1" name=""/>
        <p:cNvGrpSpPr/>
        <p:nvPr/>
      </p:nvGrpSpPr>
      <p:grpSpPr>
        <a:xfrm>
          <a:off x="0" y="0"/>
          <a:ext cx="0" cy="0"/>
          <a:chOff x="0" y="0"/>
          <a:chExt cx="0" cy="0"/>
        </a:xfrm>
      </p:grpSpPr>
      <p:sp>
        <p:nvSpPr>
          <p:cNvPr id="3" name="Rectangle 2"/>
          <p:cNvSpPr/>
          <p:nvPr/>
        </p:nvSpPr>
        <p:spPr>
          <a:xfrm>
            <a:off x="2398142" y="0"/>
            <a:ext cx="6745857" cy="64008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4" name="Title 1"/>
          <p:cNvSpPr>
            <a:spLocks noGrp="1"/>
          </p:cNvSpPr>
          <p:nvPr>
            <p:ph type="title" hasCustomPrompt="1"/>
          </p:nvPr>
        </p:nvSpPr>
        <p:spPr>
          <a:xfrm>
            <a:off x="2648204" y="57150"/>
            <a:ext cx="6495795" cy="1143000"/>
          </a:xfrm>
        </p:spPr>
        <p:txBody>
          <a:bodyPr/>
          <a:lstStyle>
            <a:lvl1pPr algn="l">
              <a:defRPr/>
            </a:lvl1pPr>
          </a:lstStyle>
          <a:p>
            <a:r>
              <a:rPr lang="en-US" dirty="0" smtClean="0"/>
              <a:t>Click to Add a Title</a:t>
            </a:r>
            <a:endParaRPr lang="en-US" dirty="0"/>
          </a:p>
        </p:txBody>
      </p:sp>
      <p:sp>
        <p:nvSpPr>
          <p:cNvPr id="5" name="Content Placeholder 5"/>
          <p:cNvSpPr>
            <a:spLocks noGrp="1"/>
          </p:cNvSpPr>
          <p:nvPr>
            <p:ph sz="quarter" idx="10"/>
          </p:nvPr>
        </p:nvSpPr>
        <p:spPr>
          <a:xfrm>
            <a:off x="241540" y="370936"/>
            <a:ext cx="1940943" cy="5877463"/>
          </a:xfrm>
        </p:spPr>
        <p:txBody>
          <a:bodyPr/>
          <a:lstStyle>
            <a:lvl1pPr marL="0" indent="0">
              <a:buFontTx/>
              <a:buNone/>
              <a:defRPr sz="2000"/>
            </a:lvl1pPr>
            <a:lvl2pPr>
              <a:buFontTx/>
              <a:buNone/>
              <a:defRPr/>
            </a:lvl2pPr>
            <a:lvl3pPr>
              <a:buFontTx/>
              <a:buNone/>
              <a:defRPr/>
            </a:lvl3pPr>
          </a:lstStyle>
          <a:p>
            <a:pPr lvl="0"/>
            <a:r>
              <a:rPr lang="en-US" smtClean="0"/>
              <a:t>Click to edit Master text styles</a:t>
            </a:r>
          </a:p>
        </p:txBody>
      </p:sp>
      <p:sp>
        <p:nvSpPr>
          <p:cNvPr id="6" name="Content Placeholder 7"/>
          <p:cNvSpPr>
            <a:spLocks noGrp="1"/>
          </p:cNvSpPr>
          <p:nvPr>
            <p:ph sz="quarter" idx="11"/>
          </p:nvPr>
        </p:nvSpPr>
        <p:spPr>
          <a:xfrm>
            <a:off x="2639683" y="1414462"/>
            <a:ext cx="6275717" cy="4833937"/>
          </a:xfrm>
        </p:spPr>
        <p:txBody>
          <a:bodyPr vert="horz" lIns="91440" tIns="45720" rIns="91440" bIns="45720" rtlCol="0">
            <a:noAutofit/>
          </a:bodyPr>
          <a:lstStyle>
            <a:lvl1pPr>
              <a:defRPr lang="en-US" smtClean="0"/>
            </a:lvl1pPr>
            <a:lvl2pPr>
              <a:defRPr lang="en-US" smtClean="0"/>
            </a:lvl2pPr>
            <a:lvl3pPr>
              <a:defRPr lang="en-US" smtClean="0"/>
            </a:lvl3p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2" hasCustomPrompt="1"/>
          </p:nvPr>
        </p:nvSpPr>
        <p:spPr>
          <a:xfrm>
            <a:off x="2639682" y="838200"/>
            <a:ext cx="6504317" cy="457200"/>
          </a:xfrm>
        </p:spPr>
        <p:txBody>
          <a:bodyPr/>
          <a:lstStyle>
            <a:lvl1pPr marL="0" indent="0">
              <a:buNone/>
              <a:defRPr sz="2400" i="1"/>
            </a:lvl1pPr>
          </a:lstStyle>
          <a:p>
            <a:pPr lvl="0"/>
            <a:r>
              <a:rPr lang="en-US" dirty="0" smtClean="0"/>
              <a:t>Click to Add a Subtitle</a:t>
            </a:r>
          </a:p>
        </p:txBody>
      </p:sp>
      <p:sp>
        <p:nvSpPr>
          <p:cNvPr id="9" name="Footer Placeholder 8"/>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68010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Gray Bar_2">
    <p:spTree>
      <p:nvGrpSpPr>
        <p:cNvPr id="1" name=""/>
        <p:cNvGrpSpPr/>
        <p:nvPr/>
      </p:nvGrpSpPr>
      <p:grpSpPr>
        <a:xfrm>
          <a:off x="0" y="0"/>
          <a:ext cx="0" cy="0"/>
          <a:chOff x="0" y="0"/>
          <a:chExt cx="0" cy="0"/>
        </a:xfrm>
      </p:grpSpPr>
      <p:sp>
        <p:nvSpPr>
          <p:cNvPr id="3" name="Rectangle 2"/>
          <p:cNvSpPr/>
          <p:nvPr/>
        </p:nvSpPr>
        <p:spPr>
          <a:xfrm>
            <a:off x="6400800" y="0"/>
            <a:ext cx="2743200" cy="64008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4" name="Title 1"/>
          <p:cNvSpPr>
            <a:spLocks noGrp="1"/>
          </p:cNvSpPr>
          <p:nvPr>
            <p:ph type="title" hasCustomPrompt="1"/>
          </p:nvPr>
        </p:nvSpPr>
        <p:spPr>
          <a:xfrm>
            <a:off x="457200" y="65776"/>
            <a:ext cx="5715000" cy="1143000"/>
          </a:xfrm>
        </p:spPr>
        <p:txBody>
          <a:bodyPr/>
          <a:lstStyle>
            <a:lvl1pPr algn="l">
              <a:defRPr/>
            </a:lvl1pPr>
          </a:lstStyle>
          <a:p>
            <a:r>
              <a:rPr lang="en-US" dirty="0" smtClean="0"/>
              <a:t>Click to Add a Title</a:t>
            </a:r>
            <a:endParaRPr lang="en-US" dirty="0"/>
          </a:p>
        </p:txBody>
      </p:sp>
      <p:sp>
        <p:nvSpPr>
          <p:cNvPr id="5" name="Content Placeholder 5"/>
          <p:cNvSpPr>
            <a:spLocks noGrp="1"/>
          </p:cNvSpPr>
          <p:nvPr>
            <p:ph sz="quarter" idx="10"/>
          </p:nvPr>
        </p:nvSpPr>
        <p:spPr>
          <a:xfrm>
            <a:off x="457200" y="1414463"/>
            <a:ext cx="5715000" cy="4833936"/>
          </a:xfrm>
        </p:spPr>
        <p:txBody>
          <a:bodyPr vert="horz" lIns="91440" tIns="45720" rIns="91440" bIns="45720" rtlCol="0">
            <a:noAutofit/>
          </a:bodyPr>
          <a:lstStyle>
            <a:lvl1pPr>
              <a:defRPr lang="en-US" smtClean="0"/>
            </a:lvl1pPr>
            <a:lvl2pPr>
              <a:defRPr lang="en-US" smtClean="0"/>
            </a:lvl2pPr>
            <a:lvl3pPr>
              <a:defRPr lang="en-US" smtClean="0"/>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7"/>
          <p:cNvSpPr>
            <a:spLocks noGrp="1"/>
          </p:cNvSpPr>
          <p:nvPr>
            <p:ph sz="quarter" idx="11"/>
          </p:nvPr>
        </p:nvSpPr>
        <p:spPr>
          <a:xfrm>
            <a:off x="6553200" y="228600"/>
            <a:ext cx="2438400" cy="6019800"/>
          </a:xfrm>
        </p:spPr>
        <p:txBody>
          <a:bodyPr/>
          <a:lstStyle>
            <a:lvl1pPr marL="0" indent="0">
              <a:buNone/>
              <a:defRPr sz="2000"/>
            </a:lvl1pPr>
            <a:lvl2pPr marL="0" indent="0">
              <a:buNone/>
              <a:defRPr/>
            </a:lvl2pPr>
            <a:lvl3pPr marL="0" indent="0">
              <a:buNone/>
              <a:defRPr/>
            </a:lvl3pPr>
          </a:lstStyle>
          <a:p>
            <a:pPr lvl="0"/>
            <a:r>
              <a:rPr lang="en-US" smtClean="0"/>
              <a:t>Click to edit Master text styles</a:t>
            </a:r>
          </a:p>
        </p:txBody>
      </p:sp>
      <p:sp>
        <p:nvSpPr>
          <p:cNvPr id="7" name="Text Placeholder 6"/>
          <p:cNvSpPr>
            <a:spLocks noGrp="1"/>
          </p:cNvSpPr>
          <p:nvPr>
            <p:ph type="body" sz="quarter" idx="12" hasCustomPrompt="1"/>
          </p:nvPr>
        </p:nvSpPr>
        <p:spPr>
          <a:xfrm>
            <a:off x="457200" y="838200"/>
            <a:ext cx="5719313" cy="457200"/>
          </a:xfrm>
        </p:spPr>
        <p:txBody>
          <a:bodyPr/>
          <a:lstStyle>
            <a:lvl1pPr marL="0" indent="0">
              <a:buNone/>
              <a:defRPr sz="2400" i="1"/>
            </a:lvl1pPr>
          </a:lstStyle>
          <a:p>
            <a:pPr lvl="0"/>
            <a:r>
              <a:rPr lang="en-US" dirty="0" smtClean="0"/>
              <a:t>Click to Add a Subtitle</a:t>
            </a:r>
          </a:p>
        </p:txBody>
      </p:sp>
      <p:sp>
        <p:nvSpPr>
          <p:cNvPr id="10" name="Footer Placeholder 9"/>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36041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Left Gray Bar">
    <p:spTree>
      <p:nvGrpSpPr>
        <p:cNvPr id="1" name=""/>
        <p:cNvGrpSpPr/>
        <p:nvPr/>
      </p:nvGrpSpPr>
      <p:grpSpPr>
        <a:xfrm>
          <a:off x="0" y="0"/>
          <a:ext cx="0" cy="0"/>
          <a:chOff x="0" y="0"/>
          <a:chExt cx="0" cy="0"/>
        </a:xfrm>
      </p:grpSpPr>
      <p:sp>
        <p:nvSpPr>
          <p:cNvPr id="3" name="Rectangle 2"/>
          <p:cNvSpPr/>
          <p:nvPr/>
        </p:nvSpPr>
        <p:spPr>
          <a:xfrm>
            <a:off x="0" y="0"/>
            <a:ext cx="3108960" cy="64008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bIns="457200" rtlCol="0" anchor="b" anchorCtr="0"/>
          <a:lstStyle/>
          <a:p>
            <a:pPr>
              <a:spcBef>
                <a:spcPts val="1200"/>
              </a:spcBef>
            </a:pPr>
            <a:endParaRPr lang="en-US" sz="3200" b="1" dirty="0">
              <a:solidFill>
                <a:prstClr val="black"/>
              </a:solidFill>
            </a:endParaRPr>
          </a:p>
        </p:txBody>
      </p:sp>
      <p:sp>
        <p:nvSpPr>
          <p:cNvPr id="4" name="Title 1"/>
          <p:cNvSpPr>
            <a:spLocks noGrp="1"/>
          </p:cNvSpPr>
          <p:nvPr>
            <p:ph type="title" hasCustomPrompt="1"/>
          </p:nvPr>
        </p:nvSpPr>
        <p:spPr>
          <a:xfrm>
            <a:off x="3336925" y="65776"/>
            <a:ext cx="5807075" cy="1143000"/>
          </a:xfrm>
        </p:spPr>
        <p:txBody>
          <a:bodyPr/>
          <a:lstStyle>
            <a:lvl1pPr algn="l">
              <a:defRPr/>
            </a:lvl1pPr>
          </a:lstStyle>
          <a:p>
            <a:r>
              <a:rPr lang="en-US" dirty="0" smtClean="0"/>
              <a:t>Click to Add a Title</a:t>
            </a:r>
            <a:endParaRPr lang="en-US" dirty="0"/>
          </a:p>
        </p:txBody>
      </p:sp>
      <p:sp>
        <p:nvSpPr>
          <p:cNvPr id="5" name="Content Placeholder 5"/>
          <p:cNvSpPr>
            <a:spLocks noGrp="1"/>
          </p:cNvSpPr>
          <p:nvPr>
            <p:ph sz="quarter" idx="10"/>
          </p:nvPr>
        </p:nvSpPr>
        <p:spPr>
          <a:xfrm>
            <a:off x="3336925" y="1414462"/>
            <a:ext cx="5577840" cy="4833937"/>
          </a:xfrm>
        </p:spPr>
        <p:txBody>
          <a:bodyPr vert="horz" lIns="91440" tIns="45720" rIns="91440" bIns="45720" rtlCol="0">
            <a:noAutofit/>
          </a:bodyPr>
          <a:lstStyle>
            <a:lvl1pPr>
              <a:defRPr lang="en-US" smtClean="0"/>
            </a:lvl1pPr>
            <a:lvl2pPr>
              <a:defRPr lang="en-US" smtClean="0"/>
            </a:lvl2pPr>
            <a:lvl3pPr>
              <a:defRPr lang="en-US" smtClean="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7"/>
          <p:cNvSpPr>
            <a:spLocks noGrp="1"/>
          </p:cNvSpPr>
          <p:nvPr>
            <p:ph sz="quarter" idx="11"/>
          </p:nvPr>
        </p:nvSpPr>
        <p:spPr>
          <a:xfrm>
            <a:off x="205740" y="228600"/>
            <a:ext cx="2697480" cy="6019800"/>
          </a:xfrm>
        </p:spPr>
        <p:txBody>
          <a:bodyPr/>
          <a:lstStyle>
            <a:lvl1pPr marL="233363" indent="-233363">
              <a:buFont typeface="Arial" pitchFamily="34" charset="0"/>
              <a:buChar char="•"/>
              <a:defRPr sz="2000"/>
            </a:lvl1pPr>
            <a:lvl2pPr marL="457200" indent="-227013">
              <a:buFont typeface="Arial" pitchFamily="34" charset="0"/>
              <a:buChar char="–"/>
              <a:defRPr sz="1800" baseline="0"/>
            </a:lvl2pPr>
            <a:lvl3pPr marL="690563" indent="-236538">
              <a:buFont typeface="Arial" pitchFamily="34" charset="0"/>
              <a:buChar char="–"/>
              <a:tabLst>
                <a:tab pos="690563" algn="l"/>
              </a:tabLst>
              <a:defRPr sz="1600" baseline="0"/>
            </a:lvl3pPr>
          </a:lstStyle>
          <a:p>
            <a:pPr lvl="0"/>
            <a:r>
              <a:rPr lang="en-US" smtClean="0"/>
              <a:t>Click to edit Master text styles</a:t>
            </a:r>
          </a:p>
          <a:p>
            <a:pPr lvl="1"/>
            <a:r>
              <a:rPr lang="en-US" smtClean="0"/>
              <a:t>Second level</a:t>
            </a:r>
          </a:p>
          <a:p>
            <a:pPr lvl="2"/>
            <a:r>
              <a:rPr lang="en-US" smtClean="0"/>
              <a:t>Third level</a:t>
            </a:r>
          </a:p>
        </p:txBody>
      </p:sp>
      <p:sp>
        <p:nvSpPr>
          <p:cNvPr id="7" name="Text Placeholder 6"/>
          <p:cNvSpPr>
            <a:spLocks noGrp="1"/>
          </p:cNvSpPr>
          <p:nvPr>
            <p:ph type="body" sz="quarter" idx="12" hasCustomPrompt="1"/>
          </p:nvPr>
        </p:nvSpPr>
        <p:spPr>
          <a:xfrm>
            <a:off x="3336925" y="838200"/>
            <a:ext cx="5807075" cy="457200"/>
          </a:xfrm>
        </p:spPr>
        <p:txBody>
          <a:bodyPr/>
          <a:lstStyle>
            <a:lvl1pPr marL="0" indent="0">
              <a:buNone/>
              <a:defRPr sz="2400" i="1"/>
            </a:lvl1pPr>
          </a:lstStyle>
          <a:p>
            <a:pPr lvl="0"/>
            <a:r>
              <a:rPr lang="en-US" dirty="0" smtClean="0"/>
              <a:t>Click to Add a Subtitle</a:t>
            </a:r>
          </a:p>
        </p:txBody>
      </p:sp>
      <p:sp>
        <p:nvSpPr>
          <p:cNvPr id="10" name="Footer Placeholder 9"/>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63508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6" name="Picture 2" descr="C:\Users\adorso\Pictures\Focus4-3_PPT-fl_72_lowRes_more Blue.jpg"/>
          <p:cNvPicPr>
            <a:picLocks noChangeAspect="1" noChangeArrowheads="1"/>
          </p:cNvPicPr>
          <p:nvPr/>
        </p:nvPicPr>
        <p:blipFill>
          <a:blip r:embed="rId2" cstate="print"/>
          <a:srcRect/>
          <a:stretch>
            <a:fillRect/>
          </a:stretch>
        </p:blipFill>
        <p:spPr bwMode="auto">
          <a:xfrm>
            <a:off x="0" y="1391362"/>
            <a:ext cx="9144000" cy="4075277"/>
          </a:xfrm>
          <a:prstGeom prst="rect">
            <a:avLst/>
          </a:prstGeom>
          <a:noFill/>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1" y="3200400"/>
            <a:ext cx="2133598" cy="609600"/>
          </a:xfrm>
          <a:prstGeom prst="rect">
            <a:avLst/>
          </a:prstGeom>
        </p:spPr>
      </p:pic>
      <p:sp>
        <p:nvSpPr>
          <p:cNvPr id="5" name="TextBox 4"/>
          <p:cNvSpPr txBox="1"/>
          <p:nvPr/>
        </p:nvSpPr>
        <p:spPr>
          <a:xfrm>
            <a:off x="2932320" y="2106155"/>
            <a:ext cx="3279359" cy="830997"/>
          </a:xfrm>
          <a:prstGeom prst="rect">
            <a:avLst/>
          </a:prstGeom>
          <a:noFill/>
        </p:spPr>
        <p:txBody>
          <a:bodyPr wrap="none" rtlCol="0">
            <a:spAutoFit/>
          </a:bodyPr>
          <a:lstStyle/>
          <a:p>
            <a:r>
              <a:rPr lang="en-US" sz="4800" b="1" dirty="0" smtClean="0">
                <a:solidFill>
                  <a:srgbClr val="FFFFFF"/>
                </a:solidFill>
              </a:rPr>
              <a:t>Thank You</a:t>
            </a:r>
            <a:endParaRPr lang="en-US" sz="4800" b="1" dirty="0">
              <a:solidFill>
                <a:srgbClr val="FFFFFF"/>
              </a:solidFill>
            </a:endParaRPr>
          </a:p>
        </p:txBody>
      </p:sp>
      <p:sp>
        <p:nvSpPr>
          <p:cNvPr id="7" name="Rectangle 6"/>
          <p:cNvSpPr/>
          <p:nvPr/>
        </p:nvSpPr>
        <p:spPr>
          <a:xfrm>
            <a:off x="0" y="6386794"/>
            <a:ext cx="9144000" cy="4712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48775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 logo">
    <p:bg>
      <p:bgPr>
        <a:blipFill dpi="0" rotWithShape="1">
          <a:blip r:embed="rId2">
            <a:lum/>
          </a:blip>
          <a:srcRect/>
          <a:stretch>
            <a:fillRect l="25000" t="40000" r="25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6236898"/>
            <a:ext cx="9144000" cy="621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0" y="6236898"/>
            <a:ext cx="9144000" cy="621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6236898"/>
            <a:ext cx="9144000" cy="6211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608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6" desc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996950"/>
            <a:ext cx="8472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0" name="Rectangle 12"/>
          <p:cNvSpPr>
            <a:spLocks noGrp="1" noChangeArrowheads="1"/>
          </p:cNvSpPr>
          <p:nvPr>
            <p:ph type="ctrTitle"/>
          </p:nvPr>
        </p:nvSpPr>
        <p:spPr>
          <a:xfrm>
            <a:off x="990600" y="404813"/>
            <a:ext cx="7772400" cy="1462087"/>
          </a:xfrm>
        </p:spPr>
        <p:txBody>
          <a:bodyPr/>
          <a:lstStyle>
            <a:lvl1pPr>
              <a:defRPr/>
            </a:lvl1pPr>
          </a:lstStyle>
          <a:p>
            <a:endParaRPr lang="en-US"/>
          </a:p>
        </p:txBody>
      </p:sp>
      <p:sp>
        <p:nvSpPr>
          <p:cNvPr id="4" name="Rectangle 13"/>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smtClean="0">
                <a:solidFill>
                  <a:schemeClr val="bg2"/>
                </a:solidFill>
              </a:defRPr>
            </a:lvl1pPr>
          </a:lstStyle>
          <a:p>
            <a:pPr fontAlgn="base">
              <a:spcBef>
                <a:spcPct val="0"/>
              </a:spcBef>
              <a:spcAft>
                <a:spcPct val="0"/>
              </a:spcAft>
              <a:defRPr/>
            </a:pPr>
            <a:r>
              <a:rPr lang="en-US">
                <a:solidFill>
                  <a:srgbClr val="1C1C1C"/>
                </a:solidFill>
              </a:rPr>
              <a:t>8/7/01</a:t>
            </a:r>
          </a:p>
        </p:txBody>
      </p:sp>
      <p:sp>
        <p:nvSpPr>
          <p:cNvPr id="5" name="Rectangle 14"/>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solidFill>
                  <a:schemeClr val="bg2"/>
                </a:solidFill>
              </a:defRPr>
            </a:lvl1pPr>
          </a:lstStyle>
          <a:p>
            <a:pPr algn="ctr" fontAlgn="base">
              <a:spcBef>
                <a:spcPct val="0"/>
              </a:spcBef>
              <a:spcAft>
                <a:spcPct val="0"/>
              </a:spcAft>
              <a:defRPr/>
            </a:pPr>
            <a:r>
              <a:rPr lang="en-US">
                <a:solidFill>
                  <a:srgbClr val="1C1C1C"/>
                </a:solidFill>
              </a:rPr>
              <a:t>FishTail Design Automation</a:t>
            </a:r>
          </a:p>
        </p:txBody>
      </p:sp>
      <p:sp>
        <p:nvSpPr>
          <p:cNvPr id="6" name="Rectangle 15"/>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B0EDEEB5-989E-4DC5-BC91-24864347A237}" type="slidenum">
              <a:rPr lang="en-US">
                <a:solidFill>
                  <a:srgbClr val="1C1C1C"/>
                </a:solidFill>
              </a:rPr>
              <a:pPr/>
              <a:t>‹#›</a:t>
            </a:fld>
            <a:endParaRPr lang="en-US">
              <a:solidFill>
                <a:srgbClr val="1C1C1C"/>
              </a:solidFill>
            </a:endParaRPr>
          </a:p>
        </p:txBody>
      </p:sp>
    </p:spTree>
    <p:extLst>
      <p:ext uri="{BB962C8B-B14F-4D97-AF65-F5344CB8AC3E}">
        <p14:creationId xmlns:p14="http://schemas.microsoft.com/office/powerpoint/2010/main" val="3703224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EEABA974-3EC2-4579-9600-3EC3EF5A25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86801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7564DCC6-A52A-40DA-93FC-412AA8297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2250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6388" y="1262063"/>
            <a:ext cx="423862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262063"/>
            <a:ext cx="4238625"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6CB6CCD1-0707-4F54-9550-3498B291D3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5600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9E09B379-3FEA-4ACB-B6E4-5828B3B80B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426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2DC1917-8C52-4986-9443-462AC4F168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0401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3927827-6696-41A4-9277-BB7448F929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65470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48044AA-4397-4BCF-BE4B-346C42F6D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0965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EA6E8F3-7623-44D2-ACF2-0D442AFE42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4979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57ADE0D-4251-4468-BBF1-7E49D8C230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99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4313"/>
            <a:ext cx="2157413" cy="5888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6388" y="214313"/>
            <a:ext cx="6323012" cy="5888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EF9E76C9-6141-489F-9037-165CA47DE3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14689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214313"/>
            <a:ext cx="8485188" cy="866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6388" y="1262063"/>
            <a:ext cx="4238625"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262063"/>
            <a:ext cx="4238625" cy="484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2DAA24A-675E-43AA-B1F1-BC2A898125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935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4025" y="214313"/>
            <a:ext cx="8485188" cy="8667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6388" y="1262063"/>
            <a:ext cx="4238625"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7413" y="1262063"/>
            <a:ext cx="4238625" cy="234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6388" y="3757613"/>
            <a:ext cx="4238625"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97413" y="3757613"/>
            <a:ext cx="4238625" cy="2344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689351F-0991-4F88-8FDA-E27C831812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8463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2961596"/>
            <a:ext cx="8212886" cy="1470025"/>
          </a:xfrm>
        </p:spPr>
        <p:txBody>
          <a:bodyPr lIns="0" rIns="0" anchor="b" anchorCtr="0">
            <a:noAutofit/>
          </a:bodyPr>
          <a:lstStyle>
            <a:lvl1pPr>
              <a:defRPr sz="3600" baseline="0">
                <a:solidFill>
                  <a:schemeClr val="bg1"/>
                </a:solidFill>
                <a:latin typeface="+mj-lt"/>
                <a:cs typeface="Arial" panose="020B0604020202020204" pitchFamily="34" charset="0"/>
              </a:defRPr>
            </a:lvl1pPr>
          </a:lstStyle>
          <a:p>
            <a:r>
              <a:rPr lang="en-US" dirty="0" err="1" smtClean="0"/>
              <a:t>36pt</a:t>
            </a:r>
            <a:r>
              <a:rPr lang="en-US" dirty="0" smtClean="0"/>
              <a:t> Arial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651630"/>
            <a:ext cx="6330212" cy="1233813"/>
          </a:xfrm>
        </p:spPr>
        <p:txBody>
          <a:bodyPr lIns="0" rIns="0">
            <a:noAutofit/>
          </a:bodyPr>
          <a:lstStyle>
            <a:lvl1pPr marL="0" indent="0" algn="l">
              <a:buNone/>
              <a:defRPr sz="1600" b="1" baseline="0">
                <a:solidFill>
                  <a:schemeClr val="bg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16pt</a:t>
            </a:r>
            <a:r>
              <a:rPr lang="en-US" dirty="0" smtClean="0"/>
              <a:t> Arial Bolded Subhead, Date, Etc.</a:t>
            </a:r>
            <a:endParaRPr lang="en-US" dirty="0"/>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sf\Home\Desktop\IntelLookInsideCLEAR_WHT.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36572" y="2023454"/>
            <a:ext cx="2049636" cy="57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3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39" y="3140900"/>
            <a:ext cx="8212886" cy="1470025"/>
          </a:xfrm>
        </p:spPr>
        <p:txBody>
          <a:bodyPr lIns="0" rIns="0" anchor="b" anchorCtr="0">
            <a:noAutofit/>
          </a:bodyPr>
          <a:lstStyle>
            <a:lvl1pPr>
              <a:defRPr sz="3600" baseline="0">
                <a:solidFill>
                  <a:schemeClr val="bg1"/>
                </a:solidFill>
                <a:latin typeface="+mj-lt"/>
                <a:cs typeface="Arial" panose="020B0604020202020204" pitchFamily="34" charset="0"/>
              </a:defRPr>
            </a:lvl1pPr>
          </a:lstStyle>
          <a:p>
            <a:r>
              <a:rPr lang="en-US" dirty="0" err="1" smtClean="0"/>
              <a:t>36pt</a:t>
            </a:r>
            <a:r>
              <a:rPr lang="en-US" dirty="0" smtClean="0"/>
              <a:t> Arial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830934"/>
            <a:ext cx="6330212" cy="1233813"/>
          </a:xfrm>
        </p:spPr>
        <p:txBody>
          <a:bodyPr lIns="0" rIns="0">
            <a:noAutofit/>
          </a:bodyPr>
          <a:lstStyle>
            <a:lvl1pPr marL="0" indent="0" algn="l">
              <a:buNone/>
              <a:defRPr sz="1600" b="1" baseline="0">
                <a:solidFill>
                  <a:srgbClr val="FFDA00"/>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16pt</a:t>
            </a:r>
            <a:r>
              <a:rPr lang="en-US" dirty="0" smtClean="0"/>
              <a:t> Arial Bolded Subhead, Date, Etc.</a:t>
            </a:r>
            <a:endParaRPr lang="en-US" dirty="0"/>
          </a:p>
        </p:txBody>
      </p:sp>
      <p:sp>
        <p:nvSpPr>
          <p:cNvPr id="7" name="Rectangle 6"/>
          <p:cNvSpPr/>
          <p:nvPr userDrawn="1"/>
        </p:nvSpPr>
        <p:spPr>
          <a:xfrm>
            <a:off x="455613" y="6470533"/>
            <a:ext cx="1893147" cy="138499"/>
          </a:xfrm>
          <a:prstGeom prst="rect">
            <a:avLst/>
          </a:prstGeom>
        </p:spPr>
        <p:txBody>
          <a:bodyPr wrap="none" lIns="0" tIns="0" rIns="0" bIns="0">
            <a:spAutoFit/>
          </a:bodyPr>
          <a:lstStyle/>
          <a:p>
            <a:pPr defTabSz="457200"/>
            <a:r>
              <a:rPr lang="en-US" sz="900" dirty="0" smtClean="0">
                <a:solidFill>
                  <a:srgbClr val="8DC8E8"/>
                </a:solidFill>
                <a:cs typeface="Arial" panose="020B0604020202020204" pitchFamily="34" charset="0"/>
              </a:rPr>
              <a:t>Intel Confidential — Do Not Forward</a:t>
            </a:r>
          </a:p>
        </p:txBody>
      </p:sp>
      <p:sp>
        <p:nvSpPr>
          <p:cNvPr id="5" name="Freeform 4"/>
          <p:cNvSpPr/>
          <p:nvPr userDrawn="1"/>
        </p:nvSpPr>
        <p:spPr>
          <a:xfrm>
            <a:off x="-10368" y="0"/>
            <a:ext cx="9158557" cy="911412"/>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0"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45773" y="1813263"/>
            <a:ext cx="1220881" cy="8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055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Arial body text</a:t>
            </a:r>
          </a:p>
          <a:p>
            <a:pPr lvl="1"/>
            <a:r>
              <a:rPr lang="en-US" dirty="0" err="1" smtClean="0"/>
              <a:t>22pt</a:t>
            </a:r>
            <a:r>
              <a:rPr lang="en-US" dirty="0" smtClean="0"/>
              <a:t> Arial large bullet one</a:t>
            </a:r>
          </a:p>
          <a:p>
            <a:pPr lvl="2"/>
            <a:r>
              <a:rPr lang="en-US" dirty="0" err="1" smtClean="0"/>
              <a:t>22pt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Arial Headline</a:t>
            </a:r>
            <a:endParaRPr lang="en-US" dirty="0"/>
          </a:p>
        </p:txBody>
      </p:sp>
    </p:spTree>
    <p:extLst>
      <p:ext uri="{BB962C8B-B14F-4D97-AF65-F5344CB8AC3E}">
        <p14:creationId xmlns:p14="http://schemas.microsoft.com/office/powerpoint/2010/main" val="26358464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lang="en-US" sz="1800" kern="1200" dirty="0" smtClean="0">
                <a:solidFill>
                  <a:schemeClr val="tx2"/>
                </a:solidFill>
                <a:latin typeface="+mn-lt"/>
                <a:ea typeface="+mn-ea"/>
                <a:cs typeface="Arial" panose="020B0604020202020204" pitchFamily="34" charset="0"/>
              </a:defRPr>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smtClean="0"/>
              <a:t>22pt</a:t>
            </a:r>
            <a:r>
              <a:rPr lang="en-US" dirty="0" smtClean="0"/>
              <a:t> Arial body text</a:t>
            </a:r>
          </a:p>
          <a:p>
            <a:pPr lvl="1"/>
            <a:r>
              <a:rPr lang="en-US" dirty="0" err="1" smtClean="0"/>
              <a:t>18pt</a:t>
            </a:r>
            <a:r>
              <a:rPr lang="en-US" dirty="0" smtClean="0"/>
              <a:t> Arial bullet one</a:t>
            </a:r>
          </a:p>
          <a:p>
            <a:pPr marL="571500" lvl="2" indent="-228600" algn="l" defTabSz="457200" rtl="0" eaLnBrk="1" latinLnBrk="0" hangingPunct="1">
              <a:spcBef>
                <a:spcPts val="800"/>
              </a:spcBef>
              <a:buFont typeface="Wingdings" charset="2"/>
              <a:buChar char="§"/>
            </a:pPr>
            <a:r>
              <a:rPr lang="en-US" dirty="0" err="1" smtClean="0"/>
              <a:t>18pt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Arial Headline</a:t>
            </a:r>
            <a:endParaRPr lang="en-US" dirty="0"/>
          </a:p>
        </p:txBody>
      </p:sp>
    </p:spTree>
    <p:extLst>
      <p:ext uri="{BB962C8B-B14F-4D97-AF65-F5344CB8AC3E}">
        <p14:creationId xmlns:p14="http://schemas.microsoft.com/office/powerpoint/2010/main" val="24031115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p>
            <a:r>
              <a:rPr lang="en-US" dirty="0" err="1" smtClean="0"/>
              <a:t>36pt</a:t>
            </a:r>
            <a:r>
              <a:rPr lang="en-US" dirty="0" smtClean="0"/>
              <a:t> Arial Headline</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Arial body text</a:t>
            </a:r>
          </a:p>
          <a:p>
            <a:pPr marR="0" lvl="1" fontAlgn="auto">
              <a:lnSpc>
                <a:spcPct val="100000"/>
              </a:lnSpc>
              <a:spcAft>
                <a:spcPts val="0"/>
              </a:spcAft>
              <a:buClrTx/>
              <a:buSzTx/>
              <a:tabLst/>
            </a:pPr>
            <a:r>
              <a:rPr lang="en-US" dirty="0" err="1" smtClean="0"/>
              <a:t>18pt</a:t>
            </a:r>
            <a:r>
              <a:rPr lang="en-US" dirty="0" smtClean="0"/>
              <a:t> Arial bullet one</a:t>
            </a:r>
          </a:p>
          <a:p>
            <a:pPr lvl="2"/>
            <a:r>
              <a:rPr lang="en-US" dirty="0" err="1" smtClean="0"/>
              <a:t>16pt</a:t>
            </a:r>
            <a:r>
              <a:rPr lang="en-US" dirty="0" smtClean="0"/>
              <a:t> Arial third level</a:t>
            </a:r>
          </a:p>
          <a:p>
            <a:pPr lvl="3"/>
            <a:r>
              <a:rPr lang="en-US" dirty="0" err="1" smtClean="0"/>
              <a:t>14pt</a:t>
            </a:r>
            <a:r>
              <a:rPr lang="en-US" dirty="0" smtClean="0"/>
              <a:t> Arial fourth level</a:t>
            </a:r>
          </a:p>
          <a:p>
            <a:pPr lvl="4"/>
            <a:r>
              <a:rPr lang="en-US" dirty="0" err="1" smtClean="0"/>
              <a:t>14pt</a:t>
            </a:r>
            <a:r>
              <a:rPr lang="en-US" dirty="0" smtClean="0"/>
              <a:t> Arial fifth level</a:t>
            </a:r>
            <a:endParaRPr lang="en-US" dirty="0"/>
          </a:p>
        </p:txBody>
      </p:sp>
      <p:sp>
        <p:nvSpPr>
          <p:cNvPr id="16" name="Content Placeholder 2"/>
          <p:cNvSpPr>
            <a:spLocks noGrp="1"/>
          </p:cNvSpPr>
          <p:nvPr>
            <p:ph sz="half" idx="13" hasCustomPrompt="1"/>
          </p:nvPr>
        </p:nvSpPr>
        <p:spPr>
          <a:xfrm>
            <a:off x="4678363"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Arial body text</a:t>
            </a:r>
          </a:p>
          <a:p>
            <a:pPr marR="0" lvl="1" fontAlgn="auto">
              <a:lnSpc>
                <a:spcPct val="100000"/>
              </a:lnSpc>
              <a:spcAft>
                <a:spcPts val="0"/>
              </a:spcAft>
              <a:buClrTx/>
              <a:buSzTx/>
              <a:tabLst/>
            </a:pPr>
            <a:r>
              <a:rPr lang="en-US" dirty="0" err="1" smtClean="0"/>
              <a:t>18pt</a:t>
            </a:r>
            <a:r>
              <a:rPr lang="en-US" dirty="0" smtClean="0"/>
              <a:t> Arial bullet one</a:t>
            </a:r>
          </a:p>
          <a:p>
            <a:pPr lvl="2"/>
            <a:r>
              <a:rPr lang="en-US" dirty="0" err="1" smtClean="0"/>
              <a:t>16pt</a:t>
            </a:r>
            <a:r>
              <a:rPr lang="en-US" dirty="0" smtClean="0"/>
              <a:t> Arial third level</a:t>
            </a:r>
          </a:p>
          <a:p>
            <a:pPr lvl="3"/>
            <a:r>
              <a:rPr lang="en-US" dirty="0" err="1" smtClean="0"/>
              <a:t>14pt</a:t>
            </a:r>
            <a:r>
              <a:rPr lang="en-US" dirty="0" smtClean="0"/>
              <a:t> Arial fourth level</a:t>
            </a:r>
          </a:p>
          <a:p>
            <a:pPr lvl="4"/>
            <a:r>
              <a:rPr lang="en-US" dirty="0" err="1" smtClean="0"/>
              <a:t>14pt</a:t>
            </a:r>
            <a:r>
              <a:rPr lang="en-US" dirty="0" smtClean="0"/>
              <a:t> Arial fifth level</a:t>
            </a:r>
            <a:endParaRPr lang="en-US" dirty="0"/>
          </a:p>
        </p:txBody>
      </p:sp>
    </p:spTree>
    <p:extLst>
      <p:ext uri="{BB962C8B-B14F-4D97-AF65-F5344CB8AC3E}">
        <p14:creationId xmlns:p14="http://schemas.microsoft.com/office/powerpoint/2010/main" val="1872735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err="1" smtClean="0"/>
              <a:t>36pt</a:t>
            </a:r>
            <a:r>
              <a:rPr lang="en-US" dirty="0" smtClean="0"/>
              <a:t> Arial Headline</a:t>
            </a:r>
            <a:endParaRPr lang="en-US" dirty="0"/>
          </a:p>
        </p:txBody>
      </p:sp>
      <p:sp>
        <p:nvSpPr>
          <p:cNvPr id="3" name="Content Placeholder 2"/>
          <p:cNvSpPr>
            <a:spLocks noGrp="1"/>
          </p:cNvSpPr>
          <p:nvPr>
            <p:ph idx="1" hasCustomPrompt="1"/>
          </p:nvPr>
        </p:nvSpPr>
        <p:spPr>
          <a:xfrm>
            <a:off x="455612" y="1601789"/>
            <a:ext cx="8228013" cy="4570411"/>
          </a:xfrm>
        </p:spPr>
        <p:txBody>
          <a:bodyPr anchor="ctr" anchorCtr="0"/>
          <a:lstStyle>
            <a:lvl1pPr marL="204788" indent="-204788">
              <a:defRPr sz="4800" baseline="0">
                <a:solidFill>
                  <a:schemeClr val="accent2"/>
                </a:solidFill>
                <a:latin typeface="+mj-lt"/>
                <a:cs typeface="Arial" panose="020B0604020202020204" pitchFamily="34" charset="0"/>
              </a:defRPr>
            </a:lvl1pPr>
            <a:lvl2pPr marL="417513" indent="-225425">
              <a:buFont typeface="Lucida Grande"/>
              <a:buChar char="−"/>
              <a:defRPr sz="1600" baseline="0">
                <a:latin typeface="+mn-lt"/>
                <a:cs typeface="Arial" panose="020B0604020202020204" pitchFamily="34" charset="0"/>
              </a:defRPr>
            </a:lvl2pPr>
            <a:lvl3pPr marL="685800" indent="-228600">
              <a:defRPr sz="1200">
                <a:latin typeface="+mn-lt"/>
              </a:defRPr>
            </a:lvl3pPr>
            <a:lvl4pPr>
              <a:defRPr sz="1100">
                <a:latin typeface="+mn-lt"/>
              </a:defRPr>
            </a:lvl4pPr>
            <a:lvl5pPr>
              <a:defRPr sz="1050">
                <a:latin typeface="+mn-lt"/>
              </a:defRPr>
            </a:lvl5pPr>
          </a:lstStyle>
          <a:p>
            <a:pPr lvl="0"/>
            <a:r>
              <a:rPr lang="en-US" dirty="0" smtClean="0"/>
              <a:t>“</a:t>
            </a:r>
            <a:r>
              <a:rPr lang="en-US" dirty="0" err="1" smtClean="0"/>
              <a:t>48pt</a:t>
            </a:r>
            <a:r>
              <a:rPr lang="en-US" dirty="0" smtClean="0"/>
              <a:t> Arial Text”</a:t>
            </a:r>
          </a:p>
          <a:p>
            <a:pPr lvl="1"/>
            <a:r>
              <a:rPr lang="en-US" dirty="0" err="1" smtClean="0"/>
              <a:t>16pt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112540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solidFill>
            <a:schemeClr val="bg2">
              <a:lumMod val="20000"/>
              <a:lumOff val="80000"/>
            </a:schemeClr>
          </a:solidFill>
        </p:spPr>
        <p:txBody>
          <a:bodyPr/>
          <a:lstStyle/>
          <a:p>
            <a:r>
              <a:rPr lang="en-US" smtClean="0"/>
              <a:t>Click icon to add picture</a:t>
            </a:r>
            <a:endParaRPr lang="en-US" dirty="0"/>
          </a:p>
        </p:txBody>
      </p:sp>
      <p:sp>
        <p:nvSpPr>
          <p:cNvPr id="12"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rmAutofit/>
          </a:bodyPr>
          <a:lstStyle>
            <a:lvl1pPr>
              <a:defRPr sz="3600" baseline="0"/>
            </a:lvl1pPr>
          </a:lstStyle>
          <a:p>
            <a:r>
              <a:rPr lang="en-US" dirty="0" err="1" smtClean="0"/>
              <a:t>36pt</a:t>
            </a:r>
            <a:r>
              <a:rPr lang="en-US" dirty="0" smtClean="0"/>
              <a:t> Arial Headline</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3" name="Date Placeholder 1"/>
          <p:cNvSpPr>
            <a:spLocks noGrp="1"/>
          </p:cNvSpPr>
          <p:nvPr>
            <p:ph type="dt" sz="half" idx="10"/>
          </p:nvPr>
        </p:nvSpPr>
        <p:spPr>
          <a:xfrm>
            <a:off x="457200" y="6356350"/>
            <a:ext cx="2133600" cy="365125"/>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1476132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3432174"/>
            <a:ext cx="9144000" cy="3425825"/>
          </a:xfrm>
          <a:solidFill>
            <a:schemeClr val="bg2">
              <a:lumMod val="20000"/>
              <a:lumOff val="80000"/>
            </a:schemeClr>
          </a:solidFill>
        </p:spPr>
        <p:txBody>
          <a:bodyPr/>
          <a:lstStyle/>
          <a:p>
            <a:r>
              <a:rPr lang="en-US" smtClean="0"/>
              <a:t>Click icon to add picture</a:t>
            </a:r>
            <a:endParaRPr lang="en-US" dirty="0"/>
          </a:p>
        </p:txBody>
      </p:sp>
      <p:sp>
        <p:nvSpPr>
          <p:cNvPr id="17"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Autofit/>
          </a:bodyPr>
          <a:lstStyle>
            <a:lvl1pPr>
              <a:defRPr sz="3600" baseline="0"/>
            </a:lvl1pPr>
          </a:lstStyle>
          <a:p>
            <a:r>
              <a:rPr lang="en-US" dirty="0" err="1" smtClean="0"/>
              <a:t>36pt</a:t>
            </a:r>
            <a:r>
              <a:rPr lang="en-US" dirty="0" smtClean="0"/>
              <a:t> Arial Headline</a:t>
            </a:r>
            <a:endParaRPr lang="en-US" dirty="0"/>
          </a:p>
        </p:txBody>
      </p:sp>
      <p:sp>
        <p:nvSpPr>
          <p:cNvPr id="13" name="Date Placeholder 1"/>
          <p:cNvSpPr>
            <a:spLocks noGrp="1"/>
          </p:cNvSpPr>
          <p:nvPr>
            <p:ph type="dt" sz="half" idx="10"/>
          </p:nvPr>
        </p:nvSpPr>
        <p:spPr>
          <a:xfrm>
            <a:off x="457200" y="6356350"/>
            <a:ext cx="2133600" cy="365125"/>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
        <p:nvSpPr>
          <p:cNvPr id="11" name="Content Placeholder 12"/>
          <p:cNvSpPr>
            <a:spLocks noGrp="1"/>
          </p:cNvSpPr>
          <p:nvPr>
            <p:ph sz="quarter" idx="16" hasCustomPrompt="1"/>
          </p:nvPr>
        </p:nvSpPr>
        <p:spPr>
          <a:xfrm>
            <a:off x="455613"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Arial body text</a:t>
            </a:r>
          </a:p>
          <a:p>
            <a:pPr marR="0" lvl="1" fontAlgn="auto">
              <a:lnSpc>
                <a:spcPct val="100000"/>
              </a:lnSpc>
              <a:spcAft>
                <a:spcPts val="0"/>
              </a:spcAft>
              <a:buClrTx/>
              <a:buSzTx/>
              <a:tabLst/>
            </a:pPr>
            <a:r>
              <a:rPr lang="en-US" dirty="0" err="1" smtClean="0"/>
              <a:t>18pt</a:t>
            </a:r>
            <a:r>
              <a:rPr lang="en-US" dirty="0" smtClean="0"/>
              <a:t> Arial bullet one</a:t>
            </a:r>
          </a:p>
          <a:p>
            <a:pPr lvl="2"/>
            <a:r>
              <a:rPr lang="en-US" dirty="0" err="1" smtClean="0"/>
              <a:t>16pt</a:t>
            </a:r>
            <a:r>
              <a:rPr lang="en-US" dirty="0" smtClean="0"/>
              <a:t> Arial third level</a:t>
            </a:r>
          </a:p>
          <a:p>
            <a:pPr lvl="3"/>
            <a:r>
              <a:rPr lang="en-US" dirty="0" err="1" smtClean="0"/>
              <a:t>14pt</a:t>
            </a:r>
            <a:r>
              <a:rPr lang="en-US" dirty="0" smtClean="0"/>
              <a:t> Arial fourth level</a:t>
            </a:r>
          </a:p>
          <a:p>
            <a:pPr lvl="4"/>
            <a:r>
              <a:rPr lang="en-US" dirty="0" err="1" smtClean="0"/>
              <a:t>14pt</a:t>
            </a:r>
            <a:r>
              <a:rPr lang="en-US" dirty="0" smtClean="0"/>
              <a:t> Arial fifth level</a:t>
            </a:r>
            <a:endParaRPr lang="en-US" dirty="0"/>
          </a:p>
        </p:txBody>
      </p:sp>
      <p:sp>
        <p:nvSpPr>
          <p:cNvPr id="15" name="Content Placeholder 12"/>
          <p:cNvSpPr>
            <a:spLocks noGrp="1"/>
          </p:cNvSpPr>
          <p:nvPr>
            <p:ph sz="quarter" idx="17" hasCustomPrompt="1"/>
          </p:nvPr>
        </p:nvSpPr>
        <p:spPr>
          <a:xfrm>
            <a:off x="4676775"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Arial body text</a:t>
            </a:r>
          </a:p>
          <a:p>
            <a:pPr marR="0" lvl="1" fontAlgn="auto">
              <a:lnSpc>
                <a:spcPct val="100000"/>
              </a:lnSpc>
              <a:spcAft>
                <a:spcPts val="0"/>
              </a:spcAft>
              <a:buClrTx/>
              <a:buSzTx/>
              <a:tabLst/>
            </a:pPr>
            <a:r>
              <a:rPr lang="en-US" dirty="0" err="1" smtClean="0"/>
              <a:t>18pt</a:t>
            </a:r>
            <a:r>
              <a:rPr lang="en-US" dirty="0" smtClean="0"/>
              <a:t> Arial bullet one</a:t>
            </a:r>
          </a:p>
          <a:p>
            <a:pPr lvl="2"/>
            <a:r>
              <a:rPr lang="en-US" dirty="0" err="1" smtClean="0"/>
              <a:t>16pt</a:t>
            </a:r>
            <a:r>
              <a:rPr lang="en-US" dirty="0" smtClean="0"/>
              <a:t> Arial third level</a:t>
            </a:r>
          </a:p>
          <a:p>
            <a:pPr lvl="3"/>
            <a:r>
              <a:rPr lang="en-US" dirty="0" err="1" smtClean="0"/>
              <a:t>14pt</a:t>
            </a:r>
            <a:r>
              <a:rPr lang="en-US" dirty="0" smtClean="0"/>
              <a:t> Arial fourth level</a:t>
            </a:r>
          </a:p>
          <a:p>
            <a:pPr lvl="4"/>
            <a:r>
              <a:rPr lang="en-US" dirty="0" err="1" smtClean="0"/>
              <a:t>14pt</a:t>
            </a:r>
            <a:r>
              <a:rPr lang="en-US" dirty="0" smtClean="0"/>
              <a:t> Arial 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470570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2" y="0"/>
            <a:ext cx="4465637" cy="6857999"/>
          </a:xfrm>
          <a:solidFill>
            <a:schemeClr val="bg2">
              <a:lumMod val="20000"/>
              <a:lumOff val="80000"/>
            </a:schemeClr>
          </a:solidFill>
        </p:spPr>
        <p:txBody>
          <a:bodyPr/>
          <a:lstStyle/>
          <a:p>
            <a:r>
              <a:rPr lang="en-US" smtClean="0"/>
              <a:t>Click icon to add picture</a:t>
            </a:r>
            <a:endParaRPr lang="en-US" dirty="0"/>
          </a:p>
        </p:txBody>
      </p:sp>
      <p:sp>
        <p:nvSpPr>
          <p:cNvPr id="15" name="Picture Placeholder 10"/>
          <p:cNvSpPr>
            <a:spLocks noGrp="1" noChangeAspect="1"/>
          </p:cNvSpPr>
          <p:nvPr>
            <p:ph type="pic" sz="quarter" idx="14"/>
          </p:nvPr>
        </p:nvSpPr>
        <p:spPr>
          <a:xfrm>
            <a:off x="-1587" y="6400800"/>
            <a:ext cx="9144000" cy="457200"/>
          </a:xfrm>
          <a:blipFill dpi="0" rotWithShape="1">
            <a:blip r:embed="rId2"/>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3" y="452438"/>
            <a:ext cx="4006850" cy="1143000"/>
          </a:xfrm>
        </p:spPr>
        <p:txBody>
          <a:bodyPr>
            <a:noAutofit/>
          </a:bodyPr>
          <a:lstStyle>
            <a:lvl1pPr>
              <a:defRPr sz="3600" baseline="0"/>
            </a:lvl1pPr>
          </a:lstStyle>
          <a:p>
            <a:r>
              <a:rPr lang="en-US" dirty="0" err="1" smtClean="0"/>
              <a:t>36pt</a:t>
            </a:r>
            <a:r>
              <a:rPr lang="en-US" dirty="0" smtClean="0"/>
              <a:t> Arial Headline</a:t>
            </a:r>
            <a:endParaRPr lang="en-US" dirty="0"/>
          </a:p>
        </p:txBody>
      </p:sp>
      <p:sp>
        <p:nvSpPr>
          <p:cNvPr id="13" name="Date Placeholder 1"/>
          <p:cNvSpPr>
            <a:spLocks noGrp="1"/>
          </p:cNvSpPr>
          <p:nvPr>
            <p:ph type="dt" sz="half" idx="10"/>
          </p:nvPr>
        </p:nvSpPr>
        <p:spPr>
          <a:xfrm>
            <a:off x="457200" y="6356350"/>
            <a:ext cx="2133600" cy="365125"/>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6356350"/>
            <a:ext cx="2895600" cy="365125"/>
          </a:xfrm>
        </p:spPr>
        <p:txBody>
          <a:bodyPr/>
          <a:lstStyle/>
          <a:p>
            <a:endParaRPr lang="en-US" dirty="0">
              <a:solidFill>
                <a:prstClr val="black">
                  <a:tint val="75000"/>
                </a:prstClr>
              </a:solidFill>
            </a:endParaRPr>
          </a:p>
        </p:txBody>
      </p:sp>
      <p:sp>
        <p:nvSpPr>
          <p:cNvPr id="8"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smtClean="0"/>
              <a:t>22pt</a:t>
            </a:r>
            <a:r>
              <a:rPr lang="en-US" dirty="0" smtClean="0"/>
              <a:t> Arial body text</a:t>
            </a:r>
          </a:p>
          <a:p>
            <a:pPr marR="0" lvl="1" fontAlgn="auto">
              <a:lnSpc>
                <a:spcPct val="100000"/>
              </a:lnSpc>
              <a:spcAft>
                <a:spcPts val="0"/>
              </a:spcAft>
              <a:buClrTx/>
              <a:buSzTx/>
              <a:tabLst/>
            </a:pPr>
            <a:r>
              <a:rPr lang="en-US" dirty="0" err="1" smtClean="0"/>
              <a:t>18pt</a:t>
            </a:r>
            <a:r>
              <a:rPr lang="en-US" dirty="0" smtClean="0"/>
              <a:t> Arial bullet one</a:t>
            </a:r>
          </a:p>
          <a:p>
            <a:pPr lvl="2"/>
            <a:r>
              <a:rPr lang="en-US" dirty="0" err="1" smtClean="0"/>
              <a:t>16pt</a:t>
            </a:r>
            <a:r>
              <a:rPr lang="en-US" dirty="0" smtClean="0"/>
              <a:t> Arial third level</a:t>
            </a:r>
          </a:p>
          <a:p>
            <a:pPr lvl="3"/>
            <a:r>
              <a:rPr lang="en-US" dirty="0" err="1" smtClean="0"/>
              <a:t>14pt</a:t>
            </a:r>
            <a:r>
              <a:rPr lang="en-US" dirty="0" smtClean="0"/>
              <a:t> Arial fourth level</a:t>
            </a:r>
          </a:p>
          <a:p>
            <a:pPr lvl="4"/>
            <a:r>
              <a:rPr lang="en-US" dirty="0" err="1" smtClean="0"/>
              <a:t>14pt</a:t>
            </a:r>
            <a:r>
              <a:rPr lang="en-US" dirty="0" smtClean="0"/>
              <a:t> Arial 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1242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accent1"/>
                </a:solidFill>
                <a:latin typeface="+mj-lt"/>
                <a:cs typeface="Arial" panose="020B0604020202020204" pitchFamily="34" charset="0"/>
              </a:defRPr>
            </a:lvl1pPr>
          </a:lstStyle>
          <a:p>
            <a:r>
              <a:rPr lang="en-US" dirty="0" err="1" smtClean="0"/>
              <a:t>36pt</a:t>
            </a:r>
            <a:r>
              <a:rPr lang="en-US" dirty="0" smtClean="0"/>
              <a:t> Arial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2"/>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16pt</a:t>
            </a:r>
            <a:r>
              <a:rPr lang="en-US" dirty="0" smtClean="0"/>
              <a:t> Arial Bolded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00411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3074"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159448"/>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smtClean="0"/>
              <a:t>36pt</a:t>
            </a:r>
            <a:r>
              <a:rPr lang="en-US" dirty="0" smtClean="0"/>
              <a:t> Arial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Autofit/>
          </a:bodyPr>
          <a:lstStyle>
            <a:lvl1pPr marL="0" indent="0">
              <a:buNone/>
              <a:defRPr sz="1600" b="1" baseline="0">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16pt</a:t>
            </a:r>
            <a:r>
              <a:rPr lang="en-US" dirty="0" smtClean="0"/>
              <a:t> Arial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dirty="0">
              <a:solidFill>
                <a:srgbClr val="0071C5"/>
              </a:solidFill>
            </a:endParaRPr>
          </a:p>
        </p:txBody>
      </p:sp>
    </p:spTree>
    <p:extLst>
      <p:ext uri="{BB962C8B-B14F-4D97-AF65-F5344CB8AC3E}">
        <p14:creationId xmlns:p14="http://schemas.microsoft.com/office/powerpoint/2010/main" val="53786373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871402"/>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smtClean="0"/>
              <a:t>36pt</a:t>
            </a:r>
            <a:r>
              <a:rPr lang="en-US" dirty="0" smtClean="0"/>
              <a:t> Arial Text</a:t>
            </a:r>
            <a:endParaRPr lang="en-US" dirty="0"/>
          </a:p>
        </p:txBody>
      </p:sp>
      <p:sp>
        <p:nvSpPr>
          <p:cNvPr id="3" name="Text Placeholder 2"/>
          <p:cNvSpPr>
            <a:spLocks noGrp="1"/>
          </p:cNvSpPr>
          <p:nvPr>
            <p:ph type="body" idx="1" hasCustomPrompt="1"/>
          </p:nvPr>
        </p:nvSpPr>
        <p:spPr>
          <a:xfrm>
            <a:off x="455613" y="4382187"/>
            <a:ext cx="7772400" cy="1500187"/>
          </a:xfrm>
        </p:spPr>
        <p:txBody>
          <a:bodyPr anchor="t" anchorCtr="0">
            <a:noAutofit/>
          </a:bodyPr>
          <a:lstStyle>
            <a:lvl1pPr marL="0" indent="0">
              <a:buNone/>
              <a:defRPr sz="1600" b="1">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smtClean="0"/>
              <a:t>16pt</a:t>
            </a:r>
            <a:r>
              <a:rPr lang="en-US" dirty="0" smtClean="0"/>
              <a:t> Arial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dirty="0">
              <a:solidFill>
                <a:srgbClr val="0071C5"/>
              </a:solidFill>
            </a:endParaRPr>
          </a:p>
        </p:txBody>
      </p:sp>
      <p:sp>
        <p:nvSpPr>
          <p:cNvPr id="5" name="Picture Placeholder 4"/>
          <p:cNvSpPr>
            <a:spLocks noGrp="1"/>
          </p:cNvSpPr>
          <p:nvPr>
            <p:ph type="pic" sz="quarter" idx="13"/>
          </p:nvPr>
        </p:nvSpPr>
        <p:spPr>
          <a:xfrm>
            <a:off x="0" y="0"/>
            <a:ext cx="9144000" cy="3432175"/>
          </a:xfrm>
          <a:solidFill>
            <a:schemeClr val="bg2">
              <a:lumMod val="20000"/>
              <a:lumOff val="80000"/>
            </a:schemeClr>
          </a:solidFill>
        </p:spPr>
        <p:txBody>
          <a:bodyPr/>
          <a:lstStyle>
            <a:lvl1pPr>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2061439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39738"/>
            <a:ext cx="8228012" cy="988746"/>
          </a:xfrm>
        </p:spPr>
        <p:txBody>
          <a:bodyPr/>
          <a:lstStyle/>
          <a:p>
            <a:r>
              <a:rPr lang="en-US" dirty="0" err="1" smtClean="0"/>
              <a:t>36pt</a:t>
            </a:r>
            <a:r>
              <a:rPr lang="en-US" dirty="0" smtClean="0"/>
              <a:t> Arial Headline</a:t>
            </a:r>
            <a:endParaRPr lang="en-US" dirty="0"/>
          </a:p>
        </p:txBody>
      </p:sp>
      <p:sp>
        <p:nvSpPr>
          <p:cNvPr id="3" name="Date Placeholder 2"/>
          <p:cNvSpPr>
            <a:spLocks noGrp="1"/>
          </p:cNvSpPr>
          <p:nvPr>
            <p:ph type="dt" sz="half" idx="10"/>
          </p:nvPr>
        </p:nvSpPr>
        <p:spPr>
          <a:xfrm>
            <a:off x="457200" y="6362366"/>
            <a:ext cx="2133600" cy="365125"/>
          </a:xfr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35172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601538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455613" y="6470533"/>
            <a:ext cx="1893147" cy="138499"/>
          </a:xfrm>
          <a:prstGeom prst="rect">
            <a:avLst/>
          </a:prstGeom>
        </p:spPr>
        <p:txBody>
          <a:bodyPr wrap="none" lIns="0" tIns="0" rIns="0" bIns="0">
            <a:spAutoFit/>
          </a:bodyPr>
          <a:lstStyle/>
          <a:p>
            <a:pPr defTabSz="457200"/>
            <a:r>
              <a:rPr lang="en-US" sz="900" dirty="0" smtClean="0">
                <a:solidFill>
                  <a:srgbClr val="8DC8E8"/>
                </a:solidFill>
                <a:cs typeface="Arial" panose="020B0604020202020204" pitchFamily="34" charset="0"/>
              </a:rPr>
              <a:t>Intel Confidential — Do Not Forward</a:t>
            </a:r>
          </a:p>
        </p:txBody>
      </p:sp>
      <p:pic>
        <p:nvPicPr>
          <p:cNvPr id="1026"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331366" y="2606672"/>
            <a:ext cx="2497257"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2144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583"/>
            <a:ext cx="8229600" cy="853440"/>
          </a:xfrm>
        </p:spPr>
        <p:txBody>
          <a:bodyPr>
            <a:normAutofit/>
          </a:bodyPr>
          <a:lstStyle>
            <a:lvl1pPr>
              <a:defRPr sz="3200" baseline="0"/>
            </a:lvl1pPr>
          </a:lstStyle>
          <a:p>
            <a:r>
              <a:rPr lang="en-US" smtClean="0"/>
              <a:t>Click to edit Master title style</a:t>
            </a:r>
            <a:endParaRPr lang="en-US" dirty="0"/>
          </a:p>
        </p:txBody>
      </p:sp>
      <p:sp>
        <p:nvSpPr>
          <p:cNvPr id="8" name="Text Placeholder 2"/>
          <p:cNvSpPr>
            <a:spLocks noGrp="1"/>
          </p:cNvSpPr>
          <p:nvPr>
            <p:ph idx="1"/>
          </p:nvPr>
        </p:nvSpPr>
        <p:spPr>
          <a:xfrm>
            <a:off x="457200" y="1341120"/>
            <a:ext cx="8229600" cy="4547616"/>
          </a:xfrm>
          <a:prstGeom prst="rect">
            <a:avLst/>
          </a:prstGeom>
        </p:spPr>
        <p:txBody>
          <a:bodyPr rtlCol="0">
            <a:normAutofit/>
          </a:bodyPr>
          <a:lstStyle>
            <a:lvl1pPr marL="0" indent="0">
              <a:defRPr/>
            </a:lvl1pPr>
            <a:lvl2pPr marL="233363" indent="-233363">
              <a:buFont typeface="Arial"/>
              <a:buChar char="•"/>
              <a:defRPr baseline="0"/>
            </a:lvl2pPr>
            <a:lvl3pPr marL="571500" indent="-228600">
              <a:buFont typeface="Arial"/>
              <a:buChar char="•"/>
              <a:defRPr baseline="0"/>
            </a:lvl3pPr>
            <a:lvl4pPr marL="969963" indent="-228600">
              <a:buFont typeface="Arial"/>
              <a:buChar char="•"/>
              <a:defRPr/>
            </a:lvl4pPr>
            <a:lvl5pPr marL="1319213" indent="-228600">
              <a:buFont typeface="Arial"/>
              <a:buChar cha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pPr>
              <a:defRPr/>
            </a:pPr>
            <a:r>
              <a:rPr lang="en-US" dirty="0" smtClean="0">
                <a:solidFill>
                  <a:prstClr val="black">
                    <a:tint val="75000"/>
                  </a:prstClr>
                </a:solidFill>
              </a:rPr>
              <a:t>INTEL CONFIDENTIAL</a:t>
            </a:r>
            <a:endParaRPr lang="en-US" dirty="0">
              <a:solidFill>
                <a:prstClr val="black">
                  <a:tint val="75000"/>
                </a:prstClr>
              </a:solidFill>
            </a:endParaRPr>
          </a:p>
        </p:txBody>
      </p:sp>
    </p:spTree>
    <p:extLst>
      <p:ext uri="{BB962C8B-B14F-4D97-AF65-F5344CB8AC3E}">
        <p14:creationId xmlns:p14="http://schemas.microsoft.com/office/powerpoint/2010/main" val="1522707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4.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1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14.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BA94A-6253-45B9-BD7B-6DC43FDB6F81}"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40896-1EAB-41D6-8930-6B8603D7047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3056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5083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cs typeface="+mn-cs"/>
              </a:defRPr>
            </a:lvl1pPr>
          </a:lstStyle>
          <a:p>
            <a:pPr fontAlgn="base">
              <a:spcBef>
                <a:spcPct val="0"/>
              </a:spcBef>
              <a:spcAft>
                <a:spcPct val="0"/>
              </a:spcAft>
              <a:defRPr/>
            </a:pPr>
            <a:fld id="{7724602F-EE7D-49C1-95C7-C05A6D6612AC}" type="slidenum">
              <a:rPr lang="en-US">
                <a:solidFill>
                  <a:prstClr val="black"/>
                </a:solidFill>
              </a:rPr>
              <a:pPr fontAlgn="base">
                <a:spcBef>
                  <a:spcPct val="0"/>
                </a:spcBef>
                <a:spcAft>
                  <a:spcPct val="0"/>
                </a:spcAft>
                <a:defRPr/>
              </a:pPr>
              <a:t>‹#›</a:t>
            </a:fld>
            <a:endParaRPr lang="en-US" dirty="0">
              <a:solidFill>
                <a:prstClr val="black"/>
              </a:solidFill>
            </a:endParaRPr>
          </a:p>
        </p:txBody>
      </p:sp>
      <p:sp>
        <p:nvSpPr>
          <p:cNvPr id="98311" name="Rectangle 7"/>
          <p:cNvSpPr>
            <a:spLocks noChangeArrowheads="1"/>
          </p:cNvSpPr>
          <p:nvPr/>
        </p:nvSpPr>
        <p:spPr bwMode="auto">
          <a:xfrm>
            <a:off x="350838" y="6415088"/>
            <a:ext cx="4248150" cy="381000"/>
          </a:xfrm>
          <a:prstGeom prst="rect">
            <a:avLst/>
          </a:prstGeom>
          <a:noFill/>
          <a:ln w="9525">
            <a:noFill/>
            <a:miter lim="800000"/>
            <a:headEnd/>
            <a:tailEnd/>
          </a:ln>
          <a:effectLst/>
        </p:spPr>
        <p:txBody>
          <a:bodyPr/>
          <a:lstStyle/>
          <a:p>
            <a:pPr eaLnBrk="0" fontAlgn="base" hangingPunct="0">
              <a:spcBef>
                <a:spcPct val="0"/>
              </a:spcBef>
              <a:spcAft>
                <a:spcPct val="0"/>
              </a:spcAft>
              <a:defRPr/>
            </a:pPr>
            <a:endParaRPr lang="en-US" sz="800" b="1">
              <a:solidFill>
                <a:srgbClr val="CC0000"/>
              </a:solidFill>
              <a:cs typeface="Arial" charset="0"/>
            </a:endParaRPr>
          </a:p>
        </p:txBody>
      </p:sp>
      <p:pic>
        <p:nvPicPr>
          <p:cNvPr id="1030" name="Picture 7" descr="Untitled-5.png"/>
          <p:cNvPicPr>
            <a:picLocks noChangeAspect="1"/>
          </p:cNvPicPr>
          <p:nvPr/>
        </p:nvPicPr>
        <p:blipFill>
          <a:blip r:embed="rId7"/>
          <a:srcRect/>
          <a:stretch>
            <a:fillRect/>
          </a:stretch>
        </p:blipFill>
        <p:spPr bwMode="auto">
          <a:xfrm>
            <a:off x="7624763" y="6316663"/>
            <a:ext cx="1147762" cy="244475"/>
          </a:xfrm>
          <a:prstGeom prst="rect">
            <a:avLst/>
          </a:prstGeom>
          <a:noFill/>
          <a:ln w="9525">
            <a:noFill/>
            <a:miter lim="800000"/>
            <a:headEnd/>
            <a:tailEnd/>
          </a:ln>
        </p:spPr>
      </p:pic>
    </p:spTree>
    <p:extLst>
      <p:ext uri="{BB962C8B-B14F-4D97-AF65-F5344CB8AC3E}">
        <p14:creationId xmlns:p14="http://schemas.microsoft.com/office/powerpoint/2010/main" val="3838760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399"/>
          </a:solidFill>
          <a:latin typeface="+mj-lt"/>
          <a:ea typeface="+mj-ea"/>
          <a:cs typeface="+mj-cs"/>
        </a:defRPr>
      </a:lvl1pPr>
      <a:lvl2pPr algn="l" rtl="0" eaLnBrk="0" fontAlgn="base" hangingPunct="0">
        <a:spcBef>
          <a:spcPct val="0"/>
        </a:spcBef>
        <a:spcAft>
          <a:spcPct val="0"/>
        </a:spcAft>
        <a:defRPr sz="3200" b="1">
          <a:solidFill>
            <a:srgbClr val="003399"/>
          </a:solidFill>
          <a:latin typeface="Arial" charset="0"/>
        </a:defRPr>
      </a:lvl2pPr>
      <a:lvl3pPr algn="l" rtl="0" eaLnBrk="0" fontAlgn="base" hangingPunct="0">
        <a:spcBef>
          <a:spcPct val="0"/>
        </a:spcBef>
        <a:spcAft>
          <a:spcPct val="0"/>
        </a:spcAft>
        <a:defRPr sz="3200" b="1">
          <a:solidFill>
            <a:srgbClr val="003399"/>
          </a:solidFill>
          <a:latin typeface="Arial" charset="0"/>
        </a:defRPr>
      </a:lvl3pPr>
      <a:lvl4pPr algn="l" rtl="0" eaLnBrk="0" fontAlgn="base" hangingPunct="0">
        <a:spcBef>
          <a:spcPct val="0"/>
        </a:spcBef>
        <a:spcAft>
          <a:spcPct val="0"/>
        </a:spcAft>
        <a:defRPr sz="3200" b="1">
          <a:solidFill>
            <a:srgbClr val="003399"/>
          </a:solidFill>
          <a:latin typeface="Arial" charset="0"/>
        </a:defRPr>
      </a:lvl4pPr>
      <a:lvl5pPr algn="l" rtl="0" eaLnBrk="0" fontAlgn="base" hangingPunct="0">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0" fontAlgn="base" hangingPunct="0">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0" fontAlgn="base" hangingPunct="0">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0" fontAlgn="base" hangingPunct="0">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7" y="6400838"/>
            <a:ext cx="9143245" cy="457162"/>
          </a:xfrm>
          <a:prstGeom prst="rect">
            <a:avLst/>
          </a:prstGeom>
        </p:spPr>
      </p:pic>
      <p:sp>
        <p:nvSpPr>
          <p:cNvPr id="2" name="Title Placeholder 1"/>
          <p:cNvSpPr>
            <a:spLocks noGrp="1"/>
          </p:cNvSpPr>
          <p:nvPr>
            <p:ph type="title"/>
          </p:nvPr>
        </p:nvSpPr>
        <p:spPr>
          <a:xfrm>
            <a:off x="457200" y="68574"/>
            <a:ext cx="8686422"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4462"/>
            <a:ext cx="8229600" cy="4848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Forth level</a:t>
            </a:r>
          </a:p>
          <a:p>
            <a:pPr lvl="4"/>
            <a:r>
              <a:rPr lang="en-US" dirty="0" smtClean="0"/>
              <a:t>Fifth level</a:t>
            </a:r>
          </a:p>
          <a:p>
            <a:pPr lvl="5"/>
            <a:r>
              <a:rPr lang="en-US" dirty="0" smtClean="0"/>
              <a:t>Sixth level</a:t>
            </a:r>
          </a:p>
          <a:p>
            <a:pPr lvl="5"/>
            <a:endParaRPr lang="en-US" dirty="0" smtClean="0"/>
          </a:p>
          <a:p>
            <a:pPr lvl="5"/>
            <a:endParaRPr lang="en-US" dirty="0" smtClean="0"/>
          </a:p>
        </p:txBody>
      </p:sp>
      <p:sp>
        <p:nvSpPr>
          <p:cNvPr id="8" name="TextBox 7"/>
          <p:cNvSpPr txBox="1"/>
          <p:nvPr/>
        </p:nvSpPr>
        <p:spPr>
          <a:xfrm>
            <a:off x="239816" y="6535578"/>
            <a:ext cx="2819400" cy="230832"/>
          </a:xfrm>
          <a:prstGeom prst="rect">
            <a:avLst/>
          </a:prstGeom>
          <a:noFill/>
        </p:spPr>
        <p:txBody>
          <a:bodyPr wrap="square" rtlCol="0">
            <a:spAutoFit/>
          </a:bodyPr>
          <a:lstStyle/>
          <a:p>
            <a:r>
              <a:rPr lang="en-US" sz="900" smtClean="0">
                <a:solidFill>
                  <a:prstClr val="black">
                    <a:lumMod val="50000"/>
                    <a:lumOff val="50000"/>
                  </a:prstClr>
                </a:solidFill>
              </a:rPr>
              <a:t>© 2015 </a:t>
            </a:r>
            <a:r>
              <a:rPr lang="en-US" sz="900" dirty="0" smtClean="0">
                <a:solidFill>
                  <a:prstClr val="black">
                    <a:lumMod val="50000"/>
                    <a:lumOff val="50000"/>
                  </a:prstClr>
                </a:solidFill>
              </a:rPr>
              <a:t>Synopsys, Inc. All rights reserved. </a:t>
            </a:r>
            <a:endParaRPr lang="en-US" sz="900" dirty="0">
              <a:solidFill>
                <a:prstClr val="black">
                  <a:lumMod val="50000"/>
                  <a:lumOff val="50000"/>
                </a:prstClr>
              </a:solidFill>
            </a:endParaRPr>
          </a:p>
        </p:txBody>
      </p:sp>
      <p:sp>
        <p:nvSpPr>
          <p:cNvPr id="9" name="TextBox 8"/>
          <p:cNvSpPr txBox="1"/>
          <p:nvPr/>
        </p:nvSpPr>
        <p:spPr>
          <a:xfrm>
            <a:off x="2474060" y="6535578"/>
            <a:ext cx="640080" cy="230832"/>
          </a:xfrm>
          <a:prstGeom prst="rect">
            <a:avLst/>
          </a:prstGeom>
          <a:noFill/>
        </p:spPr>
        <p:txBody>
          <a:bodyPr wrap="square" rtlCol="0">
            <a:spAutoFit/>
          </a:bodyPr>
          <a:lstStyle/>
          <a:p>
            <a:fld id="{CAE2347F-76BC-4690-80B5-B24BA0EA7B0A}" type="slidenum">
              <a:rPr lang="en-US" sz="900" smtClean="0">
                <a:solidFill>
                  <a:prstClr val="black">
                    <a:lumMod val="50000"/>
                    <a:lumOff val="50000"/>
                  </a:prstClr>
                </a:solidFill>
              </a:rPr>
              <a:pPr/>
              <a:t>‹#›</a:t>
            </a:fld>
            <a:endParaRPr lang="en-US" sz="900" dirty="0">
              <a:solidFill>
                <a:prstClr val="black">
                  <a:lumMod val="50000"/>
                  <a:lumOff val="50000"/>
                </a:prstClr>
              </a:solidFill>
            </a:endParaRPr>
          </a:p>
        </p:txBody>
      </p:sp>
      <p:sp>
        <p:nvSpPr>
          <p:cNvPr id="12" name="Footer Placeholder 11"/>
          <p:cNvSpPr>
            <a:spLocks noGrp="1"/>
          </p:cNvSpPr>
          <p:nvPr>
            <p:ph type="ftr" sz="quarter" idx="3"/>
          </p:nvPr>
        </p:nvSpPr>
        <p:spPr>
          <a:xfrm>
            <a:off x="3079630" y="6475623"/>
            <a:ext cx="2984740" cy="365125"/>
          </a:xfrm>
          <a:prstGeom prst="rect">
            <a:avLst/>
          </a:prstGeom>
        </p:spPr>
        <p:txBody>
          <a:bodyPr vert="horz" lIns="91440" tIns="45720" rIns="91440" bIns="45720" rtlCol="0" anchor="ctr"/>
          <a:lstStyle>
            <a:lvl1pPr algn="ctr">
              <a:defRPr sz="1100" b="1">
                <a:solidFill>
                  <a:schemeClr val="tx1">
                    <a:tint val="75000"/>
                  </a:schemeClr>
                </a:solidFill>
                <a:latin typeface="Arial Black"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5242273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hf sldNum="0"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90513" indent="-290513" algn="l" defTabSz="914400" rtl="0" eaLnBrk="1" latinLnBrk="0" hangingPunct="1">
        <a:spcBef>
          <a:spcPts val="600"/>
        </a:spcBef>
        <a:buFont typeface="Arial" pitchFamily="34" charset="0"/>
        <a:buChar char="•"/>
        <a:defRPr sz="2400" kern="1200">
          <a:solidFill>
            <a:schemeClr val="tx1"/>
          </a:solidFill>
          <a:latin typeface="+mn-lt"/>
          <a:ea typeface="+mn-ea"/>
          <a:cs typeface="+mn-cs"/>
        </a:defRPr>
      </a:lvl1pPr>
      <a:lvl2pPr marL="568325" indent="-279400"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2pPr>
      <a:lvl3pPr marL="858838" indent="-290513" algn="l" defTabSz="568325" rtl="0" eaLnBrk="1" latinLnBrk="0" hangingPunct="1">
        <a:spcBef>
          <a:spcPts val="600"/>
        </a:spcBef>
        <a:buFont typeface="Arial" pitchFamily="34" charset="0"/>
        <a:buChar char="–"/>
        <a:tabLst>
          <a:tab pos="803275" algn="l"/>
        </a:tabLst>
        <a:defRPr sz="1800" kern="1200">
          <a:solidFill>
            <a:schemeClr val="tx1"/>
          </a:solidFill>
          <a:latin typeface="+mn-lt"/>
          <a:ea typeface="+mn-ea"/>
          <a:cs typeface="+mn-cs"/>
        </a:defRPr>
      </a:lvl3pPr>
      <a:lvl4pPr marL="1149350" indent="-292100"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4pPr>
      <a:lvl5pPr marL="1154113" indent="-295275" algn="l" defTabSz="914400" rtl="0" eaLnBrk="1" latinLnBrk="0" hangingPunct="1">
        <a:spcBef>
          <a:spcPct val="20000"/>
        </a:spcBef>
        <a:buFont typeface="Arial" pitchFamily="34" charset="0"/>
        <a:buChar char="–"/>
        <a:defRPr sz="1600" kern="1200" baseline="0">
          <a:solidFill>
            <a:schemeClr val="tx1"/>
          </a:solidFill>
          <a:latin typeface="+mn-lt"/>
          <a:ea typeface="+mn-ea"/>
          <a:cs typeface="+mn-cs"/>
        </a:defRPr>
      </a:lvl5pPr>
      <a:lvl6pPr marL="1154113"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bkgd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375" y="6148388"/>
            <a:ext cx="121142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lin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9088" y="949325"/>
            <a:ext cx="8472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p:cNvSpPr>
            <a:spLocks noGrp="1" noChangeArrowheads="1"/>
          </p:cNvSpPr>
          <p:nvPr>
            <p:ph type="title"/>
          </p:nvPr>
        </p:nvSpPr>
        <p:spPr bwMode="auto">
          <a:xfrm>
            <a:off x="454025" y="214313"/>
            <a:ext cx="848518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306388" y="1262063"/>
            <a:ext cx="86296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6070" name="Rectangle 6"/>
          <p:cNvSpPr>
            <a:spLocks noGrp="1" noChangeArrowheads="1"/>
          </p:cNvSpPr>
          <p:nvPr>
            <p:ph type="sldNum" sz="quarter" idx="4"/>
          </p:nvPr>
        </p:nvSpPr>
        <p:spPr bwMode="auto">
          <a:xfrm>
            <a:off x="7956550" y="6272213"/>
            <a:ext cx="10001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fontAlgn="base">
              <a:spcBef>
                <a:spcPct val="0"/>
              </a:spcBef>
              <a:spcAft>
                <a:spcPct val="0"/>
              </a:spcAft>
            </a:pPr>
            <a:fld id="{AC9AB258-4617-45BE-8F2B-635C5098262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571666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folHlink"/>
          </a:solidFill>
          <a:latin typeface="+mj-lt"/>
          <a:ea typeface="+mj-ea"/>
          <a:cs typeface="+mj-cs"/>
        </a:defRPr>
      </a:lvl1pPr>
      <a:lvl2pPr algn="l" rtl="0" eaLnBrk="0" fontAlgn="base" hangingPunct="0">
        <a:spcBef>
          <a:spcPct val="0"/>
        </a:spcBef>
        <a:spcAft>
          <a:spcPct val="0"/>
        </a:spcAft>
        <a:defRPr sz="3200">
          <a:solidFill>
            <a:schemeClr val="folHlink"/>
          </a:solidFill>
          <a:latin typeface="Tahoma" pitchFamily="34" charset="0"/>
        </a:defRPr>
      </a:lvl2pPr>
      <a:lvl3pPr algn="l" rtl="0" eaLnBrk="0" fontAlgn="base" hangingPunct="0">
        <a:spcBef>
          <a:spcPct val="0"/>
        </a:spcBef>
        <a:spcAft>
          <a:spcPct val="0"/>
        </a:spcAft>
        <a:defRPr sz="3200">
          <a:solidFill>
            <a:schemeClr val="folHlink"/>
          </a:solidFill>
          <a:latin typeface="Tahoma" pitchFamily="34" charset="0"/>
        </a:defRPr>
      </a:lvl3pPr>
      <a:lvl4pPr algn="l" rtl="0" eaLnBrk="0" fontAlgn="base" hangingPunct="0">
        <a:spcBef>
          <a:spcPct val="0"/>
        </a:spcBef>
        <a:spcAft>
          <a:spcPct val="0"/>
        </a:spcAft>
        <a:defRPr sz="3200">
          <a:solidFill>
            <a:schemeClr val="folHlink"/>
          </a:solidFill>
          <a:latin typeface="Tahoma" pitchFamily="34" charset="0"/>
        </a:defRPr>
      </a:lvl4pPr>
      <a:lvl5pPr algn="l" rtl="0" eaLnBrk="0" fontAlgn="base" hangingPunct="0">
        <a:spcBef>
          <a:spcPct val="0"/>
        </a:spcBef>
        <a:spcAft>
          <a:spcPct val="0"/>
        </a:spcAft>
        <a:defRPr sz="3200">
          <a:solidFill>
            <a:schemeClr val="folHlink"/>
          </a:solidFill>
          <a:latin typeface="Tahoma" pitchFamily="34" charset="0"/>
        </a:defRPr>
      </a:lvl5pPr>
      <a:lvl6pPr marL="457200" algn="l" rtl="0" fontAlgn="base">
        <a:spcBef>
          <a:spcPct val="0"/>
        </a:spcBef>
        <a:spcAft>
          <a:spcPct val="0"/>
        </a:spcAft>
        <a:defRPr sz="3200">
          <a:solidFill>
            <a:schemeClr val="folHlink"/>
          </a:solidFill>
          <a:latin typeface="Tahoma" pitchFamily="34" charset="0"/>
        </a:defRPr>
      </a:lvl6pPr>
      <a:lvl7pPr marL="914400" algn="l" rtl="0" fontAlgn="base">
        <a:spcBef>
          <a:spcPct val="0"/>
        </a:spcBef>
        <a:spcAft>
          <a:spcPct val="0"/>
        </a:spcAft>
        <a:defRPr sz="3200">
          <a:solidFill>
            <a:schemeClr val="folHlink"/>
          </a:solidFill>
          <a:latin typeface="Tahoma" pitchFamily="34" charset="0"/>
        </a:defRPr>
      </a:lvl7pPr>
      <a:lvl8pPr marL="1371600" algn="l" rtl="0" fontAlgn="base">
        <a:spcBef>
          <a:spcPct val="0"/>
        </a:spcBef>
        <a:spcAft>
          <a:spcPct val="0"/>
        </a:spcAft>
        <a:defRPr sz="3200">
          <a:solidFill>
            <a:schemeClr val="folHlink"/>
          </a:solidFill>
          <a:latin typeface="Tahoma" pitchFamily="34" charset="0"/>
        </a:defRPr>
      </a:lvl8pPr>
      <a:lvl9pPr marL="1828800" algn="l" rtl="0" fontAlgn="base">
        <a:spcBef>
          <a:spcPct val="0"/>
        </a:spcBef>
        <a:spcAft>
          <a:spcPct val="0"/>
        </a:spcAft>
        <a:defRPr sz="3200">
          <a:solidFill>
            <a:schemeClr val="folHlink"/>
          </a:solidFill>
          <a:latin typeface="Tahoma" pitchFamily="34" charset="0"/>
        </a:defRPr>
      </a:lvl9pPr>
    </p:titleStyle>
    <p:bodyStyle>
      <a:lvl1pPr marL="342900" indent="-342900" algn="l" rtl="0" eaLnBrk="0" fontAlgn="base" hangingPunct="0">
        <a:spcBef>
          <a:spcPct val="20000"/>
        </a:spcBef>
        <a:spcAft>
          <a:spcPct val="0"/>
        </a:spcAft>
        <a:buClr>
          <a:srgbClr val="E77817"/>
        </a:buClr>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66627D"/>
        </a:buClr>
        <a:buSzPct val="55000"/>
        <a:buFont typeface="Wingdings" panose="05000000000000000000"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rgbClr val="E77817"/>
        </a:buClr>
        <a:buSzPct val="50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Clr>
          <a:srgbClr val="66627D"/>
        </a:buClr>
        <a:buSzPct val="55000"/>
        <a:buFont typeface="Wingdings" panose="05000000000000000000"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E77817"/>
        </a:buClr>
        <a:buSzPct val="50000"/>
        <a:buFont typeface="Wingdings" panose="05000000000000000000" pitchFamily="2" charset="2"/>
        <a:buChar char="n"/>
        <a:defRPr sz="1600">
          <a:solidFill>
            <a:schemeClr val="tx1"/>
          </a:solidFill>
          <a:latin typeface="+mn-lt"/>
        </a:defRPr>
      </a:lvl5pPr>
      <a:lvl6pPr marL="2514600" indent="-228600" algn="l" rtl="0" fontAlgn="base">
        <a:spcBef>
          <a:spcPct val="20000"/>
        </a:spcBef>
        <a:spcAft>
          <a:spcPct val="0"/>
        </a:spcAft>
        <a:buClr>
          <a:srgbClr val="E77817"/>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E77817"/>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E77817"/>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E77817"/>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13" y="452437"/>
            <a:ext cx="8229600" cy="1143000"/>
          </a:xfrm>
          <a:prstGeom prst="rect">
            <a:avLst/>
          </a:prstGeom>
        </p:spPr>
        <p:txBody>
          <a:bodyPr vert="horz" lIns="0" tIns="0" rIns="0" bIns="0" rtlCol="0" anchor="t" anchorCtr="0">
            <a:noAutofit/>
          </a:bodyPr>
          <a:lstStyle/>
          <a:p>
            <a:r>
              <a:rPr lang="en-US" dirty="0" err="1" smtClean="0"/>
              <a:t>36pt</a:t>
            </a:r>
            <a:r>
              <a:rPr lang="en-US" dirty="0" smtClean="0"/>
              <a:t> Arial Headline</a:t>
            </a:r>
            <a:endParaRPr lang="en-US" dirty="0"/>
          </a:p>
        </p:txBody>
      </p:sp>
      <p:sp>
        <p:nvSpPr>
          <p:cNvPr id="3" name="Text Placeholder 2"/>
          <p:cNvSpPr>
            <a:spLocks noGrp="1"/>
          </p:cNvSpPr>
          <p:nvPr>
            <p:ph type="body" idx="1"/>
          </p:nvPr>
        </p:nvSpPr>
        <p:spPr>
          <a:xfrm>
            <a:off x="455613" y="1601789"/>
            <a:ext cx="8228012" cy="4570411"/>
          </a:xfrm>
          <a:prstGeom prst="rect">
            <a:avLst/>
          </a:prstGeom>
        </p:spPr>
        <p:txBody>
          <a:bodyPr vert="horz" lIns="0" tIns="0" rIns="0" bIns="0" rtlCol="0">
            <a:noAutofit/>
          </a:bodyPr>
          <a:lstStyle/>
          <a:p>
            <a:pPr lvl="0"/>
            <a:r>
              <a:rPr lang="en-US" dirty="0" err="1" smtClean="0"/>
              <a:t>22pt</a:t>
            </a:r>
            <a:r>
              <a:rPr lang="en-US" dirty="0" smtClean="0"/>
              <a:t> Arial body text</a:t>
            </a:r>
          </a:p>
          <a:p>
            <a:pPr lvl="1"/>
            <a:r>
              <a:rPr lang="en-US" dirty="0" err="1" smtClean="0"/>
              <a:t>18pt</a:t>
            </a:r>
            <a:r>
              <a:rPr lang="en-US" dirty="0" smtClean="0"/>
              <a:t> Arial bullet one</a:t>
            </a:r>
          </a:p>
          <a:p>
            <a:pPr lvl="2"/>
            <a:r>
              <a:rPr lang="en-US" dirty="0" err="1" smtClean="0"/>
              <a:t>18pt</a:t>
            </a:r>
            <a:r>
              <a:rPr lang="en-US" dirty="0" smtClean="0"/>
              <a:t> Arial sub-bullet</a:t>
            </a:r>
          </a:p>
          <a:p>
            <a:pPr lvl="3"/>
            <a:r>
              <a:rPr lang="en-US" dirty="0" err="1" smtClean="0"/>
              <a:t>16pt</a:t>
            </a:r>
            <a:r>
              <a:rPr lang="en-US" dirty="0" smtClean="0"/>
              <a:t> Arial fourth level</a:t>
            </a:r>
          </a:p>
          <a:p>
            <a:pPr lvl="4"/>
            <a:r>
              <a:rPr lang="en-US" dirty="0" err="1" smtClean="0"/>
              <a:t>14pt</a:t>
            </a:r>
            <a:r>
              <a:rPr lang="en-US" dirty="0" smtClean="0"/>
              <a:t> Arial 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872352" y="6456190"/>
            <a:ext cx="2133600" cy="365125"/>
          </a:xfrm>
          <a:prstGeom prst="rect">
            <a:avLst/>
          </a:prstGeom>
        </p:spPr>
        <p:txBody>
          <a:bodyPr vert="horz" lIns="0" tIns="0" rIns="0" bIns="0" rtlCol="0" anchor="ctr"/>
          <a:lstStyle>
            <a:lvl1pPr algn="r">
              <a:defRPr sz="900">
                <a:solidFill>
                  <a:schemeClr val="bg1"/>
                </a:solidFill>
                <a:latin typeface="+mn-lt"/>
                <a:cs typeface="Arial" panose="020B0604020202020204" pitchFamily="34" charset="0"/>
              </a:defRPr>
            </a:lvl1pPr>
          </a:lstStyle>
          <a:p>
            <a:pPr defTabSz="457200"/>
            <a:fld id="{EE2556C5-CE8C-6547-B838-EA80C61A4AF7}" type="slidenum">
              <a:rPr lang="en-US" smtClean="0">
                <a:solidFill>
                  <a:prstClr val="white"/>
                </a:solidFill>
              </a:rPr>
              <a:pPr defTabSz="457200"/>
              <a:t>‹#›</a:t>
            </a:fld>
            <a:endParaRPr lang="en-US" dirty="0">
              <a:solidFill>
                <a:prstClr val="white"/>
              </a:solidFill>
            </a:endParaRPr>
          </a:p>
        </p:txBody>
      </p:sp>
      <p:pic>
        <p:nvPicPr>
          <p:cNvPr id="2050" name="Picture 2" descr="\\.psf\Home\Desktop\NewIntelFooter.png"/>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834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p:titleStyle>
    <p:bodyStyle>
      <a:lvl1pPr marL="0" indent="0" algn="l" defTabSz="457200" rtl="0" eaLnBrk="1" latinLnBrk="0" hangingPunct="1">
        <a:spcBef>
          <a:spcPts val="1200"/>
        </a:spcBef>
        <a:spcAft>
          <a:spcPts val="0"/>
        </a:spcAft>
        <a:buFont typeface="Wingdings" panose="05000000000000000000" pitchFamily="2" charset="2"/>
        <a:buNone/>
        <a:defRPr sz="22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sz="18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Timing Constraints: Are they constraining designs or designers?</a:t>
            </a:r>
          </a:p>
        </p:txBody>
      </p:sp>
      <p:sp>
        <p:nvSpPr>
          <p:cNvPr id="3" name="Subtitle 2"/>
          <p:cNvSpPr>
            <a:spLocks noGrp="1"/>
          </p:cNvSpPr>
          <p:nvPr>
            <p:ph type="subTitle" idx="1"/>
          </p:nvPr>
        </p:nvSpPr>
        <p:spPr/>
        <p:txBody>
          <a:bodyPr/>
          <a:lstStyle/>
          <a:p>
            <a:r>
              <a:rPr lang="en-US" dirty="0" err="1"/>
              <a:t>Subramanyam</a:t>
            </a:r>
            <a:r>
              <a:rPr lang="en-US" dirty="0"/>
              <a:t> Sripada</a:t>
            </a:r>
          </a:p>
          <a:p>
            <a:r>
              <a:rPr lang="en-US" dirty="0" smtClean="0"/>
              <a:t>Synopsys </a:t>
            </a:r>
            <a:r>
              <a:rPr lang="en-US" dirty="0" err="1" smtClean="0"/>
              <a:t>Inc</a:t>
            </a:r>
            <a:endParaRPr lang="en-US" dirty="0" smtClean="0"/>
          </a:p>
          <a:p>
            <a:r>
              <a:rPr lang="en-US" dirty="0" smtClean="0"/>
              <a:t>3/13/2015</a:t>
            </a:r>
            <a:endParaRPr lang="en-US" dirty="0"/>
          </a:p>
        </p:txBody>
      </p:sp>
    </p:spTree>
    <p:extLst>
      <p:ext uri="{BB962C8B-B14F-4D97-AF65-F5344CB8AC3E}">
        <p14:creationId xmlns:p14="http://schemas.microsoft.com/office/powerpoint/2010/main" val="163629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Qiuyang Wu</a:t>
            </a:r>
            <a:endParaRPr lang="en-US" dirty="0"/>
          </a:p>
        </p:txBody>
      </p:sp>
      <p:sp>
        <p:nvSpPr>
          <p:cNvPr id="3" name="Content Placeholder 2"/>
          <p:cNvSpPr>
            <a:spLocks noGrp="1"/>
          </p:cNvSpPr>
          <p:nvPr>
            <p:ph idx="1"/>
          </p:nvPr>
        </p:nvSpPr>
        <p:spPr/>
        <p:txBody>
          <a:bodyPr/>
          <a:lstStyle/>
          <a:p>
            <a:pPr marL="0" indent="0" algn="just">
              <a:buNone/>
            </a:pPr>
            <a:r>
              <a:rPr lang="en-US" dirty="0"/>
              <a:t>Qiuyang Wu has been in the EDA industry for 15 years, with expertise in STA, Synthesis, P&amp;R, also extensive experiences in parallel programing and large-scale distributed processing.  As an architect for hierarchical timing and methodology in PrimeTime with Synopsys, his current focus ranges from macro modeling, hierarchical analysis, constraint management. He holds master’s degrees in physics and computer science in 2000.  </a:t>
            </a:r>
          </a:p>
          <a:p>
            <a:pPr marL="0" indent="0">
              <a:buNone/>
            </a:pPr>
            <a:endParaRPr lang="en-US" dirty="0"/>
          </a:p>
        </p:txBody>
      </p:sp>
      <p:sp>
        <p:nvSpPr>
          <p:cNvPr id="4" name="Footer Placeholder 3"/>
          <p:cNvSpPr>
            <a:spLocks noGrp="1"/>
          </p:cNvSpPr>
          <p:nvPr>
            <p:ph type="ftr" sz="quarter" idx="10"/>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61830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74638"/>
            <a:ext cx="8720138" cy="1020762"/>
          </a:xfrm>
        </p:spPr>
        <p:txBody>
          <a:bodyPr>
            <a:normAutofit fontScale="90000"/>
          </a:bodyPr>
          <a:lstStyle/>
          <a:p>
            <a:pPr algn="l"/>
            <a:r>
              <a:rPr lang="en-US" dirty="0" smtClean="0"/>
              <a:t>Constraint Analysis/Debug/Management</a:t>
            </a:r>
            <a:endParaRPr lang="en-US" dirty="0"/>
          </a:p>
        </p:txBody>
      </p:sp>
      <p:sp>
        <p:nvSpPr>
          <p:cNvPr id="4" name="Rounded Rectangle 13"/>
          <p:cNvSpPr>
            <a:spLocks noChangeArrowheads="1"/>
          </p:cNvSpPr>
          <p:nvPr/>
        </p:nvSpPr>
        <p:spPr bwMode="auto">
          <a:xfrm>
            <a:off x="6977063" y="1638300"/>
            <a:ext cx="2019300" cy="3602038"/>
          </a:xfrm>
          <a:prstGeom prst="roundRect">
            <a:avLst>
              <a:gd name="adj" fmla="val 16667"/>
            </a:avLst>
          </a:prstGeom>
          <a:solidFill>
            <a:schemeClr val="accent1"/>
          </a:solidFill>
          <a:ln w="9525" algn="ctr">
            <a:solidFill>
              <a:schemeClr val="tx1"/>
            </a:solidFill>
            <a:round/>
            <a:headEnd/>
            <a:tailEnd/>
          </a:ln>
        </p:spPr>
        <p:txBody>
          <a:bodyPr anchor="ctr"/>
          <a:lstStyle/>
          <a:p>
            <a:endParaRPr lang="en-US">
              <a:solidFill>
                <a:schemeClr val="bg1"/>
              </a:solidFill>
            </a:endParaRPr>
          </a:p>
          <a:p>
            <a:r>
              <a:rPr lang="en-US">
                <a:solidFill>
                  <a:schemeClr val="bg1"/>
                </a:solidFill>
              </a:rPr>
              <a:t>Budgeting  Issues</a:t>
            </a:r>
          </a:p>
          <a:p>
            <a:endParaRPr lang="en-US"/>
          </a:p>
          <a:p>
            <a:endParaRPr lang="en-US"/>
          </a:p>
          <a:p>
            <a:endParaRPr lang="en-US"/>
          </a:p>
          <a:p>
            <a:endParaRPr lang="en-US"/>
          </a:p>
          <a:p>
            <a:endParaRPr lang="en-US"/>
          </a:p>
          <a:p>
            <a:endParaRPr lang="en-US"/>
          </a:p>
          <a:p>
            <a:endParaRPr lang="en-US"/>
          </a:p>
          <a:p>
            <a:endParaRPr lang="en-US"/>
          </a:p>
        </p:txBody>
      </p:sp>
      <p:sp>
        <p:nvSpPr>
          <p:cNvPr id="5" name="Rounded Rectangle 4"/>
          <p:cNvSpPr/>
          <p:nvPr/>
        </p:nvSpPr>
        <p:spPr bwMode="auto">
          <a:xfrm>
            <a:off x="303213" y="2374900"/>
            <a:ext cx="1714500" cy="519113"/>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800" dirty="0">
                <a:solidFill>
                  <a:schemeClr val="bg1"/>
                </a:solidFill>
              </a:rPr>
              <a:t> Functional</a:t>
            </a:r>
          </a:p>
        </p:txBody>
      </p:sp>
      <p:sp>
        <p:nvSpPr>
          <p:cNvPr id="6" name="Rounded Rectangle 5"/>
          <p:cNvSpPr/>
          <p:nvPr/>
        </p:nvSpPr>
        <p:spPr bwMode="auto">
          <a:xfrm>
            <a:off x="319088" y="2978150"/>
            <a:ext cx="1714500" cy="517525"/>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800" dirty="0" smtClean="0">
                <a:solidFill>
                  <a:schemeClr val="bg1"/>
                </a:solidFill>
              </a:rPr>
              <a:t>Scan</a:t>
            </a:r>
            <a:endParaRPr lang="en-US" sz="1800" dirty="0">
              <a:solidFill>
                <a:schemeClr val="bg1"/>
              </a:solidFill>
            </a:endParaRPr>
          </a:p>
        </p:txBody>
      </p:sp>
      <p:sp>
        <p:nvSpPr>
          <p:cNvPr id="7" name="Rounded Rectangle 6"/>
          <p:cNvSpPr/>
          <p:nvPr/>
        </p:nvSpPr>
        <p:spPr bwMode="auto">
          <a:xfrm>
            <a:off x="334963" y="3579813"/>
            <a:ext cx="1714500" cy="519112"/>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dirty="0" smtClean="0">
                <a:solidFill>
                  <a:schemeClr val="bg1"/>
                </a:solidFill>
              </a:rPr>
              <a:t>Test</a:t>
            </a:r>
            <a:endParaRPr lang="en-US" sz="1800" dirty="0">
              <a:solidFill>
                <a:schemeClr val="bg1"/>
              </a:solidFill>
            </a:endParaRPr>
          </a:p>
        </p:txBody>
      </p:sp>
      <p:sp>
        <p:nvSpPr>
          <p:cNvPr id="8" name="Rounded Rectangle 7"/>
          <p:cNvSpPr/>
          <p:nvPr/>
        </p:nvSpPr>
        <p:spPr bwMode="auto">
          <a:xfrm>
            <a:off x="323850" y="4210050"/>
            <a:ext cx="1714500" cy="519113"/>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1800" dirty="0" err="1">
                <a:solidFill>
                  <a:schemeClr val="bg1"/>
                </a:solidFill>
              </a:rPr>
              <a:t>Low_Power</a:t>
            </a:r>
            <a:endParaRPr lang="en-US" sz="1800" dirty="0">
              <a:solidFill>
                <a:schemeClr val="bg1"/>
              </a:solidFill>
            </a:endParaRPr>
          </a:p>
        </p:txBody>
      </p:sp>
      <p:sp>
        <p:nvSpPr>
          <p:cNvPr id="9" name="TextBox 7"/>
          <p:cNvSpPr txBox="1">
            <a:spLocks noChangeArrowheads="1"/>
          </p:cNvSpPr>
          <p:nvPr/>
        </p:nvSpPr>
        <p:spPr bwMode="auto">
          <a:xfrm>
            <a:off x="276225" y="1870075"/>
            <a:ext cx="1897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More Modes</a:t>
            </a:r>
          </a:p>
        </p:txBody>
      </p:sp>
      <p:sp>
        <p:nvSpPr>
          <p:cNvPr id="10" name="Right Arrow 9"/>
          <p:cNvSpPr/>
          <p:nvPr/>
        </p:nvSpPr>
        <p:spPr bwMode="auto">
          <a:xfrm>
            <a:off x="2117725" y="3179763"/>
            <a:ext cx="1584325" cy="573087"/>
          </a:xfrm>
          <a:prstGeom prst="righ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p>
        </p:txBody>
      </p:sp>
      <p:sp>
        <p:nvSpPr>
          <p:cNvPr id="11" name="TextBox 9"/>
          <p:cNvSpPr txBox="1">
            <a:spLocks noChangeArrowheads="1"/>
          </p:cNvSpPr>
          <p:nvPr/>
        </p:nvSpPr>
        <p:spPr bwMode="auto">
          <a:xfrm>
            <a:off x="2049463" y="2401888"/>
            <a:ext cx="163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More Files/</a:t>
            </a:r>
          </a:p>
          <a:p>
            <a:r>
              <a:rPr lang="en-US" sz="1800"/>
              <a:t>More complex</a:t>
            </a:r>
          </a:p>
          <a:p>
            <a:r>
              <a:rPr lang="en-US" sz="1800"/>
              <a:t>constraints</a:t>
            </a:r>
          </a:p>
        </p:txBody>
      </p:sp>
      <p:sp>
        <p:nvSpPr>
          <p:cNvPr id="12" name="Rounded Rectangle 10"/>
          <p:cNvSpPr>
            <a:spLocks noChangeArrowheads="1"/>
          </p:cNvSpPr>
          <p:nvPr/>
        </p:nvSpPr>
        <p:spPr bwMode="auto">
          <a:xfrm>
            <a:off x="7345363" y="2865438"/>
            <a:ext cx="1309687" cy="655637"/>
          </a:xfrm>
          <a:prstGeom prst="roundRect">
            <a:avLst>
              <a:gd name="adj" fmla="val 16667"/>
            </a:avLst>
          </a:prstGeom>
          <a:solidFill>
            <a:schemeClr val="bg2"/>
          </a:solidFill>
          <a:ln w="9525" algn="ctr">
            <a:solidFill>
              <a:schemeClr val="tx1"/>
            </a:solidFill>
            <a:round/>
            <a:headEnd/>
            <a:tailEnd/>
          </a:ln>
        </p:spPr>
        <p:txBody>
          <a:bodyPr anchor="ctr"/>
          <a:lstStyle/>
          <a:p>
            <a:r>
              <a:rPr lang="en-US" sz="1800"/>
              <a:t>IP Blocks</a:t>
            </a:r>
          </a:p>
        </p:txBody>
      </p:sp>
      <p:sp>
        <p:nvSpPr>
          <p:cNvPr id="13" name="Rounded Rectangle 11"/>
          <p:cNvSpPr>
            <a:spLocks noChangeArrowheads="1"/>
          </p:cNvSpPr>
          <p:nvPr/>
        </p:nvSpPr>
        <p:spPr bwMode="auto">
          <a:xfrm>
            <a:off x="7331075" y="3575050"/>
            <a:ext cx="1501775" cy="519113"/>
          </a:xfrm>
          <a:prstGeom prst="roundRect">
            <a:avLst>
              <a:gd name="adj" fmla="val 16667"/>
            </a:avLst>
          </a:prstGeom>
          <a:solidFill>
            <a:schemeClr val="bg2"/>
          </a:solidFill>
          <a:ln w="9525" algn="ctr">
            <a:solidFill>
              <a:schemeClr val="tx1"/>
            </a:solidFill>
            <a:round/>
            <a:headEnd/>
            <a:tailEnd/>
          </a:ln>
        </p:spPr>
        <p:txBody>
          <a:bodyPr anchor="ctr"/>
          <a:lstStyle/>
          <a:p>
            <a:r>
              <a:rPr lang="en-US" sz="1800"/>
              <a:t>Reused Cores</a:t>
            </a:r>
          </a:p>
        </p:txBody>
      </p:sp>
      <p:sp>
        <p:nvSpPr>
          <p:cNvPr id="14" name="Rounded Rectangle 12"/>
          <p:cNvSpPr>
            <a:spLocks noChangeArrowheads="1"/>
          </p:cNvSpPr>
          <p:nvPr/>
        </p:nvSpPr>
        <p:spPr bwMode="auto">
          <a:xfrm>
            <a:off x="7331075" y="4189413"/>
            <a:ext cx="1501775" cy="519112"/>
          </a:xfrm>
          <a:prstGeom prst="roundRect">
            <a:avLst>
              <a:gd name="adj" fmla="val 16667"/>
            </a:avLst>
          </a:prstGeom>
          <a:solidFill>
            <a:schemeClr val="bg2"/>
          </a:solidFill>
          <a:ln w="9525" algn="ctr">
            <a:solidFill>
              <a:schemeClr val="tx1"/>
            </a:solidFill>
            <a:round/>
            <a:headEnd/>
            <a:tailEnd/>
          </a:ln>
        </p:spPr>
        <p:txBody>
          <a:bodyPr anchor="ctr"/>
          <a:lstStyle/>
          <a:p>
            <a:r>
              <a:rPr lang="en-US" sz="1800"/>
              <a:t>Blocks</a:t>
            </a:r>
          </a:p>
        </p:txBody>
      </p:sp>
      <p:sp>
        <p:nvSpPr>
          <p:cNvPr id="15" name="Rounded Rectangle 14"/>
          <p:cNvSpPr/>
          <p:nvPr/>
        </p:nvSpPr>
        <p:spPr bwMode="auto">
          <a:xfrm>
            <a:off x="3783013" y="3001963"/>
            <a:ext cx="1570037" cy="942975"/>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sz="2000" dirty="0"/>
              <a:t>Timing Constraints</a:t>
            </a:r>
          </a:p>
        </p:txBody>
      </p:sp>
      <p:sp>
        <p:nvSpPr>
          <p:cNvPr id="16" name="Left Arrow 15"/>
          <p:cNvSpPr/>
          <p:nvPr/>
        </p:nvSpPr>
        <p:spPr bwMode="auto">
          <a:xfrm>
            <a:off x="5407025" y="3152775"/>
            <a:ext cx="1474788" cy="641350"/>
          </a:xfrm>
          <a:prstGeom prst="left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p>
        </p:txBody>
      </p:sp>
      <p:sp>
        <p:nvSpPr>
          <p:cNvPr id="17" name="Down Arrow 16"/>
          <p:cNvSpPr/>
          <p:nvPr/>
        </p:nvSpPr>
        <p:spPr bwMode="auto">
          <a:xfrm>
            <a:off x="4219575" y="3998913"/>
            <a:ext cx="723900" cy="1160462"/>
          </a:xfrm>
          <a:prstGeom prst="downArrow">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p>
        </p:txBody>
      </p:sp>
      <p:sp>
        <p:nvSpPr>
          <p:cNvPr id="18" name="Rounded Rectangle 17"/>
          <p:cNvSpPr/>
          <p:nvPr/>
        </p:nvSpPr>
        <p:spPr bwMode="auto">
          <a:xfrm>
            <a:off x="3124200" y="5254625"/>
            <a:ext cx="2921000" cy="709613"/>
          </a:xfrm>
          <a:prstGeom prst="round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nchor="ctr"/>
          <a:lstStyle/>
          <a:p>
            <a:pPr>
              <a:defRPr/>
            </a:pPr>
            <a:r>
              <a:rPr lang="en-US" dirty="0"/>
              <a:t>Synthesis, P&amp;R, Signoff</a:t>
            </a:r>
          </a:p>
        </p:txBody>
      </p:sp>
      <p:sp>
        <p:nvSpPr>
          <p:cNvPr id="19" name="TextBox 18"/>
          <p:cNvSpPr txBox="1">
            <a:spLocks noChangeArrowheads="1"/>
          </p:cNvSpPr>
          <p:nvPr/>
        </p:nvSpPr>
        <p:spPr bwMode="auto">
          <a:xfrm>
            <a:off x="5557838" y="2033588"/>
            <a:ext cx="141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t>Difficult </a:t>
            </a:r>
          </a:p>
          <a:p>
            <a:r>
              <a:rPr lang="en-US" sz="1800"/>
              <a:t>integration</a:t>
            </a:r>
          </a:p>
          <a:p>
            <a:r>
              <a:rPr lang="en-US" sz="1800"/>
              <a:t>of chip-level</a:t>
            </a:r>
          </a:p>
          <a:p>
            <a:r>
              <a:rPr lang="en-US" sz="1800"/>
              <a:t>constraints</a:t>
            </a:r>
          </a:p>
        </p:txBody>
      </p:sp>
    </p:spTree>
    <p:extLst>
      <p:ext uri="{BB962C8B-B14F-4D97-AF65-F5344CB8AC3E}">
        <p14:creationId xmlns:p14="http://schemas.microsoft.com/office/powerpoint/2010/main" val="404100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Constraint Issues</a:t>
            </a:r>
          </a:p>
        </p:txBody>
      </p:sp>
      <p:sp>
        <p:nvSpPr>
          <p:cNvPr id="3" name="Content Placeholder 2"/>
          <p:cNvSpPr>
            <a:spLocks noGrp="1"/>
          </p:cNvSpPr>
          <p:nvPr>
            <p:ph idx="1"/>
          </p:nvPr>
        </p:nvSpPr>
        <p:spPr/>
        <p:txBody>
          <a:bodyPr>
            <a:normAutofit lnSpcReduction="10000"/>
          </a:bodyPr>
          <a:lstStyle/>
          <a:p>
            <a:r>
              <a:rPr lang="en-US" dirty="0"/>
              <a:t>Incomplete, inconsistent or conflicting constraints</a:t>
            </a:r>
          </a:p>
          <a:p>
            <a:r>
              <a:rPr lang="en-US" dirty="0"/>
              <a:t>Inconsistent block-level and top-level constraints</a:t>
            </a:r>
          </a:p>
          <a:p>
            <a:r>
              <a:rPr lang="en-US" dirty="0"/>
              <a:t>Automatic generation of timing constraints </a:t>
            </a:r>
            <a:r>
              <a:rPr lang="en-US" dirty="0" err="1"/>
              <a:t>vs</a:t>
            </a:r>
            <a:r>
              <a:rPr lang="en-US" dirty="0"/>
              <a:t> verification of manually generated timing constraints</a:t>
            </a:r>
          </a:p>
          <a:p>
            <a:r>
              <a:rPr lang="en-US" dirty="0"/>
              <a:t>Detection, Debugging and Fixing</a:t>
            </a:r>
          </a:p>
          <a:p>
            <a:pPr lvl="0"/>
            <a:r>
              <a:rPr lang="en-US" dirty="0"/>
              <a:t>Dealing with MMMC constraints</a:t>
            </a:r>
          </a:p>
          <a:p>
            <a:endParaRPr lang="en-US" dirty="0"/>
          </a:p>
        </p:txBody>
      </p:sp>
    </p:spTree>
    <p:extLst>
      <p:ext uri="{BB962C8B-B14F-4D97-AF65-F5344CB8AC3E}">
        <p14:creationId xmlns:p14="http://schemas.microsoft.com/office/powerpoint/2010/main" val="10741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Panel Details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Need of clean SDC for design flows</a:t>
            </a:r>
          </a:p>
          <a:p>
            <a:pPr lvl="0"/>
            <a:r>
              <a:rPr lang="en-US" dirty="0"/>
              <a:t>Challenges in generating clean SDC</a:t>
            </a:r>
          </a:p>
          <a:p>
            <a:pPr lvl="0"/>
            <a:r>
              <a:rPr lang="en-US" dirty="0"/>
              <a:t>State of current EDA tools</a:t>
            </a:r>
          </a:p>
          <a:p>
            <a:pPr lvl="0"/>
            <a:r>
              <a:rPr lang="en-US" dirty="0"/>
              <a:t>What is needed from EDA tools?</a:t>
            </a:r>
          </a:p>
          <a:p>
            <a:pPr lvl="0"/>
            <a:r>
              <a:rPr lang="en-US" dirty="0"/>
              <a:t>Panelists</a:t>
            </a:r>
          </a:p>
          <a:p>
            <a:pPr lvl="1"/>
            <a:r>
              <a:rPr lang="en-US" dirty="0"/>
              <a:t>Texas Instruments</a:t>
            </a:r>
          </a:p>
          <a:p>
            <a:pPr lvl="1"/>
            <a:r>
              <a:rPr lang="en-US" dirty="0" err="1"/>
              <a:t>Ausdia</a:t>
            </a:r>
            <a:endParaRPr lang="en-US" dirty="0"/>
          </a:p>
          <a:p>
            <a:pPr lvl="1"/>
            <a:r>
              <a:rPr lang="en-US" dirty="0"/>
              <a:t>Intel</a:t>
            </a:r>
          </a:p>
          <a:p>
            <a:pPr lvl="1"/>
            <a:r>
              <a:rPr lang="en-US" dirty="0" err="1"/>
              <a:t>FishTail</a:t>
            </a:r>
            <a:endParaRPr lang="en-US" dirty="0"/>
          </a:p>
          <a:p>
            <a:pPr lvl="1"/>
            <a:r>
              <a:rPr lang="en-US" dirty="0"/>
              <a:t>Altera</a:t>
            </a:r>
          </a:p>
          <a:p>
            <a:pPr lvl="1"/>
            <a:r>
              <a:rPr lang="en-US" dirty="0"/>
              <a:t>Synopsys</a:t>
            </a:r>
          </a:p>
          <a:p>
            <a:endParaRPr lang="en-US" dirty="0"/>
          </a:p>
        </p:txBody>
      </p:sp>
    </p:spTree>
    <p:extLst>
      <p:ext uri="{BB962C8B-B14F-4D97-AF65-F5344CB8AC3E}">
        <p14:creationId xmlns:p14="http://schemas.microsoft.com/office/powerpoint/2010/main" val="1566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Krishna Panda</a:t>
            </a:r>
            <a:endParaRPr lang="en-US" dirty="0"/>
          </a:p>
        </p:txBody>
      </p:sp>
      <p:sp>
        <p:nvSpPr>
          <p:cNvPr id="3" name="Content Placeholder 2"/>
          <p:cNvSpPr>
            <a:spLocks noGrp="1"/>
          </p:cNvSpPr>
          <p:nvPr>
            <p:ph idx="1"/>
          </p:nvPr>
        </p:nvSpPr>
        <p:spPr/>
        <p:txBody>
          <a:bodyPr/>
          <a:lstStyle/>
          <a:p>
            <a:pPr marL="0" indent="0" algn="just">
              <a:buNone/>
            </a:pPr>
            <a:r>
              <a:rPr lang="en-US" dirty="0"/>
              <a:t>Krishna Panda is STA Technologist at Texas Instruments.  He has been responsible  Timing and Signal Integrity Signoff for the past three technology Node. He is a Member of Technical Staff at TI. Joined Texas Instrument in 2002.  He  has a Bachelor’s Degree in Electronics Engineering from Mumbai University and has 20+ years of ASIC design experience. </a:t>
            </a:r>
          </a:p>
        </p:txBody>
      </p:sp>
    </p:spTree>
    <p:extLst>
      <p:ext uri="{BB962C8B-B14F-4D97-AF65-F5344CB8AC3E}">
        <p14:creationId xmlns:p14="http://schemas.microsoft.com/office/powerpoint/2010/main" val="315792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 Appleton</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Sam co-founded </a:t>
            </a:r>
            <a:r>
              <a:rPr lang="en-US" dirty="0" err="1"/>
              <a:t>Ausdia</a:t>
            </a:r>
            <a:r>
              <a:rPr lang="en-US" dirty="0"/>
              <a:t>, and drove the early product planning, product development and market analysis for </a:t>
            </a:r>
            <a:r>
              <a:rPr lang="en-US" dirty="0" err="1"/>
              <a:t>Timevision</a:t>
            </a:r>
            <a:r>
              <a:rPr lang="en-US" dirty="0"/>
              <a:t>. Prior to </a:t>
            </a:r>
            <a:r>
              <a:rPr lang="en-US" dirty="0" err="1"/>
              <a:t>Ausdia</a:t>
            </a:r>
            <a:r>
              <a:rPr lang="en-US" dirty="0"/>
              <a:t>, Sam held a variety of technical leadership roles at Azul Systems, Reshape, Cosine Communications and Silicon Graphics. At Azul Systems, Sam drove the implementation &amp; physical methodology for three generations of custom SMP </a:t>
            </a:r>
            <a:r>
              <a:rPr lang="en-US" dirty="0" smtClean="0"/>
              <a:t>processors, </a:t>
            </a:r>
            <a:r>
              <a:rPr lang="en-US" dirty="0"/>
              <a:t>from 500 to 900Mhz and 1.2B transistors.</a:t>
            </a:r>
          </a:p>
          <a:p>
            <a:pPr marL="0" indent="0" algn="just">
              <a:buNone/>
            </a:pPr>
            <a:endParaRPr lang="en-US" dirty="0"/>
          </a:p>
          <a:p>
            <a:pPr marL="0" indent="0" algn="just">
              <a:buNone/>
            </a:pPr>
            <a:r>
              <a:rPr lang="en-US" dirty="0"/>
              <a:t>Sam received a Ph.D. in Electronic Engineering from the University of Adelaide, </a:t>
            </a:r>
            <a:r>
              <a:rPr lang="en-US" dirty="0" smtClean="0"/>
              <a:t>focused </a:t>
            </a:r>
            <a:r>
              <a:rPr lang="en-US" dirty="0"/>
              <a:t>on high-performance asynchronous circuit &amp; logic design. He has personally been involved in more than 20 </a:t>
            </a:r>
            <a:r>
              <a:rPr lang="en-US" dirty="0" smtClean="0"/>
              <a:t>tape outs </a:t>
            </a:r>
            <a:r>
              <a:rPr lang="en-US" dirty="0"/>
              <a:t>from 1um to 28nm</a:t>
            </a:r>
            <a:r>
              <a:rPr lang="en-US" dirty="0" smtClean="0"/>
              <a:t>.</a:t>
            </a:r>
            <a:endParaRPr lang="en-US" dirty="0"/>
          </a:p>
        </p:txBody>
      </p:sp>
    </p:spTree>
    <p:extLst>
      <p:ext uri="{BB962C8B-B14F-4D97-AF65-F5344CB8AC3E}">
        <p14:creationId xmlns:p14="http://schemas.microsoft.com/office/powerpoint/2010/main" val="2553015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Bruce is part of the newly acquired </a:t>
            </a:r>
            <a:r>
              <a:rPr lang="en-US" dirty="0" err="1"/>
              <a:t>Axxia</a:t>
            </a:r>
            <a:r>
              <a:rPr lang="en-US" dirty="0"/>
              <a:t> network processor group at Intel in Allentown PA, working on design methodologies.  His areas of focus include static timing analysis, constraint verification, timing closure and low power design techniques</a:t>
            </a:r>
            <a:r>
              <a:rPr lang="en-US" dirty="0" smtClean="0"/>
              <a:t>.</a:t>
            </a:r>
            <a:endParaRPr lang="en-US" dirty="0"/>
          </a:p>
          <a:p>
            <a:pPr algn="just"/>
            <a:r>
              <a:rPr lang="en-US" dirty="0"/>
              <a:t>He has been at Intel (previously </a:t>
            </a:r>
            <a:r>
              <a:rPr lang="en-US" dirty="0" err="1"/>
              <a:t>Avago</a:t>
            </a:r>
            <a:r>
              <a:rPr lang="en-US" dirty="0"/>
              <a:t> Technologies, LSI, </a:t>
            </a:r>
            <a:r>
              <a:rPr lang="en-US" dirty="0" err="1"/>
              <a:t>Agere</a:t>
            </a:r>
            <a:r>
              <a:rPr lang="en-US" dirty="0"/>
              <a:t> Systems, Lucent – Microelectronics, AT&amp;T) for 20 years.  Prior to that, he was a Field Application Engineer at Racal </a:t>
            </a:r>
            <a:r>
              <a:rPr lang="en-US" dirty="0" err="1"/>
              <a:t>Redac</a:t>
            </a:r>
            <a:r>
              <a:rPr lang="en-US" dirty="0"/>
              <a:t> in NJ, and a Design Engineer at Raytheon in Tewksbury MA. </a:t>
            </a:r>
          </a:p>
          <a:p>
            <a:pPr algn="just"/>
            <a:r>
              <a:rPr lang="en-US" dirty="0"/>
              <a:t>He has received a Masters of Science in Electrical Engineering from Northeastern University, and a Bachelor of Science in Electrical Engineering from the State University of New York at Stony Brook.  </a:t>
            </a:r>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solidFill>
                  <a:prstClr val="white"/>
                </a:solidFill>
              </a:rPr>
              <a:pPr/>
              <a:t>7</a:t>
            </a:fld>
            <a:endParaRPr lang="en-US" dirty="0">
              <a:solidFill>
                <a:prstClr val="white"/>
              </a:solidFill>
            </a:endParaRPr>
          </a:p>
        </p:txBody>
      </p:sp>
      <p:sp>
        <p:nvSpPr>
          <p:cNvPr id="4" name="Title 3"/>
          <p:cNvSpPr>
            <a:spLocks noGrp="1"/>
          </p:cNvSpPr>
          <p:nvPr>
            <p:ph type="title"/>
          </p:nvPr>
        </p:nvSpPr>
        <p:spPr/>
        <p:txBody>
          <a:bodyPr/>
          <a:lstStyle/>
          <a:p>
            <a:r>
              <a:rPr lang="en-US" dirty="0" smtClean="0"/>
              <a:t>Bruce Zahn</a:t>
            </a:r>
            <a:endParaRPr lang="en-US" dirty="0"/>
          </a:p>
        </p:txBody>
      </p:sp>
    </p:spTree>
    <p:extLst>
      <p:ext uri="{BB962C8B-B14F-4D97-AF65-F5344CB8AC3E}">
        <p14:creationId xmlns:p14="http://schemas.microsoft.com/office/powerpoint/2010/main" val="225872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Ajay </a:t>
            </a:r>
            <a:r>
              <a:rPr lang="en-US" dirty="0" err="1" smtClean="0"/>
              <a:t>Daga</a:t>
            </a:r>
            <a:endParaRPr lang="en-US" dirty="0"/>
          </a:p>
        </p:txBody>
      </p:sp>
      <p:sp>
        <p:nvSpPr>
          <p:cNvPr id="3" name="Content Placeholder 2"/>
          <p:cNvSpPr>
            <a:spLocks noGrp="1"/>
          </p:cNvSpPr>
          <p:nvPr>
            <p:ph idx="1"/>
          </p:nvPr>
        </p:nvSpPr>
        <p:spPr/>
        <p:txBody>
          <a:bodyPr/>
          <a:lstStyle/>
          <a:p>
            <a:pPr marL="0" indent="0">
              <a:buNone/>
            </a:pPr>
            <a:r>
              <a:rPr lang="en-US" dirty="0"/>
              <a:t>Ajay received his PhD in Computer Engineering from The University of Michigan, Ann Arbor in 1994. Ajay worked in Mentor Graphics and Synopsys before founding, funding and growing </a:t>
            </a:r>
            <a:r>
              <a:rPr lang="en-US" dirty="0" err="1"/>
              <a:t>FishTail</a:t>
            </a:r>
            <a:r>
              <a:rPr lang="en-US" dirty="0"/>
              <a:t> revenues.</a:t>
            </a:r>
          </a:p>
          <a:p>
            <a:endParaRPr lang="en-US" dirty="0"/>
          </a:p>
        </p:txBody>
      </p:sp>
    </p:spTree>
    <p:extLst>
      <p:ext uri="{BB962C8B-B14F-4D97-AF65-F5344CB8AC3E}">
        <p14:creationId xmlns:p14="http://schemas.microsoft.com/office/powerpoint/2010/main" val="2819556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a:t>
            </a:r>
            <a:r>
              <a:rPr lang="en-US" dirty="0" err="1" smtClean="0"/>
              <a:t>Spyrou</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Tom </a:t>
            </a:r>
            <a:r>
              <a:rPr lang="en-US" dirty="0" err="1"/>
              <a:t>Spyrou</a:t>
            </a:r>
            <a:r>
              <a:rPr lang="en-US" dirty="0"/>
              <a:t> has worked for over 25 years as an EDA Technologist and has gained extensive experience in areas including Static Timing Analysis, Logic Synthesis, </a:t>
            </a:r>
            <a:br>
              <a:rPr lang="en-US" dirty="0"/>
            </a:br>
            <a:r>
              <a:rPr lang="en-US" dirty="0"/>
              <a:t>Power Grid Analysis, Database Technology and Floor-planning. He has lead the development of leading edge commercial engines and products such as PrimeTime, Voltage Storm, First Encounter, and the Open Access Database. He has a BS from CMU in ECE and </a:t>
            </a:r>
            <a:r>
              <a:rPr lang="en-US" dirty="0" err="1"/>
              <a:t>and</a:t>
            </a:r>
            <a:r>
              <a:rPr lang="en-US" dirty="0"/>
              <a:t> MS from Santa Clara. He is currently the Architect of Altera’s new TimeQuest2 STA tool.</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9C0AF30A-5EEB-4AE0-8FA3-DB73873404AB}"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70024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Altera">
      <a:dk1>
        <a:sysClr val="windowText" lastClr="000000"/>
      </a:dk1>
      <a:lt1>
        <a:sysClr val="window" lastClr="FFFFFF"/>
      </a:lt1>
      <a:dk2>
        <a:srgbClr val="00319E"/>
      </a:dk2>
      <a:lt2>
        <a:srgbClr val="C0C0C0"/>
      </a:lt2>
      <a:accent1>
        <a:srgbClr val="4F8A10"/>
      </a:accent1>
      <a:accent2>
        <a:srgbClr val="00AEEF"/>
      </a:accent2>
      <a:accent3>
        <a:srgbClr val="9933FF"/>
      </a:accent3>
      <a:accent4>
        <a:srgbClr val="30C1BE"/>
      </a:accent4>
      <a:accent5>
        <a:srgbClr val="FF6600"/>
      </a:accent5>
      <a:accent6>
        <a:srgbClr val="CC0000"/>
      </a:accent6>
      <a:hlink>
        <a:srgbClr val="00AEEF"/>
      </a:hlink>
      <a:folHlink>
        <a:srgbClr val="CC00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Theme">
  <a:themeElements>
    <a:clrScheme name="Synopsys Existing Color Palette">
      <a:dk1>
        <a:sysClr val="windowText" lastClr="000000"/>
      </a:dk1>
      <a:lt1>
        <a:sysClr val="window" lastClr="FFFFFF"/>
      </a:lt1>
      <a:dk2>
        <a:srgbClr val="000000"/>
      </a:dk2>
      <a:lt2>
        <a:srgbClr val="FFFFFF"/>
      </a:lt2>
      <a:accent1>
        <a:srgbClr val="897ABA"/>
      </a:accent1>
      <a:accent2>
        <a:srgbClr val="FA7D21"/>
      </a:accent2>
      <a:accent3>
        <a:srgbClr val="85B634"/>
      </a:accent3>
      <a:accent4>
        <a:srgbClr val="EA1700"/>
      </a:accent4>
      <a:accent5>
        <a:srgbClr val="BCBCBC"/>
      </a:accent5>
      <a:accent6>
        <a:srgbClr val="4071B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E41D392C-69B5-410B-93A2-3DCBC541DC57}" vid="{665B3EE7-6704-437D-8D44-ED21F54FF7AD}"/>
    </a:ext>
  </a:extLst>
</a:theme>
</file>

<file path=ppt/theme/theme5.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ntel_PPT_LgtTmplt_Stndrd_ARIAL_0114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theme>
</file>

<file path=ppt/theme/themeOverride1.xml><?xml version="1.0" encoding="utf-8"?>
<a:themeOverride xmlns:a="http://schemas.openxmlformats.org/drawingml/2006/main">
  <a:clrScheme name="Synopsys Existing Color Palette">
    <a:dk1>
      <a:sysClr val="windowText" lastClr="000000"/>
    </a:dk1>
    <a:lt1>
      <a:sysClr val="window" lastClr="FFFFFF"/>
    </a:lt1>
    <a:dk2>
      <a:srgbClr val="000000"/>
    </a:dk2>
    <a:lt2>
      <a:srgbClr val="FFFFFF"/>
    </a:lt2>
    <a:accent1>
      <a:srgbClr val="897ABA"/>
    </a:accent1>
    <a:accent2>
      <a:srgbClr val="FA7D21"/>
    </a:accent2>
    <a:accent3>
      <a:srgbClr val="85B634"/>
    </a:accent3>
    <a:accent4>
      <a:srgbClr val="EA1700"/>
    </a:accent4>
    <a:accent5>
      <a:srgbClr val="BCBCBC"/>
    </a:accent5>
    <a:accent6>
      <a:srgbClr val="4071BA"/>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TotalTime>
  <Words>468</Words>
  <Application>Microsoft Office PowerPoint</Application>
  <PresentationFormat>On-screen Show (4:3)</PresentationFormat>
  <Paragraphs>66</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Arial</vt:lpstr>
      <vt:lpstr>Arial Black</vt:lpstr>
      <vt:lpstr>Calibri</vt:lpstr>
      <vt:lpstr>Intel Clear</vt:lpstr>
      <vt:lpstr>Lucida Grande</vt:lpstr>
      <vt:lpstr>Symbol</vt:lpstr>
      <vt:lpstr>Tahoma</vt:lpstr>
      <vt:lpstr>Wingdings</vt:lpstr>
      <vt:lpstr>Office Theme</vt:lpstr>
      <vt:lpstr>1_Office Theme</vt:lpstr>
      <vt:lpstr>Blank</vt:lpstr>
      <vt:lpstr>Default Theme</vt:lpstr>
      <vt:lpstr>1_Blends</vt:lpstr>
      <vt:lpstr>intel_PPT_LgtTmplt_Stndrd_ARIAL_011414</vt:lpstr>
      <vt:lpstr>Timing Constraints: Are they constraining designs or designers?</vt:lpstr>
      <vt:lpstr>Constraint Analysis/Debug/Management</vt:lpstr>
      <vt:lpstr>Constraint Issues</vt:lpstr>
      <vt:lpstr>Panel Details</vt:lpstr>
      <vt:lpstr>Krishna Panda</vt:lpstr>
      <vt:lpstr>Sam Appleton</vt:lpstr>
      <vt:lpstr>Bruce Zahn</vt:lpstr>
      <vt:lpstr>Ajay Daga</vt:lpstr>
      <vt:lpstr>Tom Spyrou</vt:lpstr>
      <vt:lpstr>Qiuyang Wu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Timing Constraints: Are they constraining designs or designers?</dc:title>
  <dc:creator>Subra Sripada</dc:creator>
  <cp:lastModifiedBy>ADMINIBM</cp:lastModifiedBy>
  <cp:revision>3</cp:revision>
  <dcterms:created xsi:type="dcterms:W3CDTF">2006-08-16T00:00:00Z</dcterms:created>
  <dcterms:modified xsi:type="dcterms:W3CDTF">2015-03-22T13:16:20Z</dcterms:modified>
</cp:coreProperties>
</file>